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17"/>
  </p:handoutMasterIdLst>
  <p:sldIdLst>
    <p:sldId id="266" r:id="rId3"/>
    <p:sldId id="281" r:id="rId4"/>
    <p:sldId id="278" r:id="rId5"/>
    <p:sldId id="277" r:id="rId6"/>
    <p:sldId id="280" r:id="rId7"/>
    <p:sldId id="289" r:id="rId9"/>
    <p:sldId id="285" r:id="rId10"/>
    <p:sldId id="282" r:id="rId11"/>
    <p:sldId id="286" r:id="rId12"/>
    <p:sldId id="290" r:id="rId13"/>
    <p:sldId id="291" r:id="rId14"/>
    <p:sldId id="292" r:id="rId15"/>
    <p:sldId id="27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9FB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1" d="100"/>
          <a:sy n="51" d="100"/>
        </p:scale>
        <p:origin x="1500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7.xml"/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.jpeg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>
            <p:custDataLst>
              <p:tags r:id="rId2"/>
            </p:custDataLst>
          </p:nvPr>
        </p:nvSpPr>
        <p:spPr>
          <a:xfrm>
            <a:off x="3695700" y="0"/>
            <a:ext cx="8496300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矩形 20"/>
          <p:cNvSpPr/>
          <p:nvPr>
            <p:custDataLst>
              <p:tags r:id="rId3"/>
            </p:custDataLst>
          </p:nvPr>
        </p:nvSpPr>
        <p:spPr>
          <a:xfrm>
            <a:off x="0" y="0"/>
            <a:ext cx="4206527" cy="6858000"/>
          </a:xfrm>
          <a:prstGeom prst="rect">
            <a:avLst/>
          </a:prstGeom>
          <a:pattFill prst="ltDn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0"/>
            <a:ext cx="3663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11825622" y="0"/>
            <a:ext cx="36637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 rot="10800000" flipH="1">
            <a:off x="3695700" y="0"/>
            <a:ext cx="8496300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 rot="10800000" flipH="1">
            <a:off x="0" y="0"/>
            <a:ext cx="4206527" cy="6858000"/>
          </a:xfrm>
          <a:prstGeom prst="rect">
            <a:avLst/>
          </a:prstGeom>
          <a:pattFill prst="ltDn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4305300" y="2759892"/>
            <a:ext cx="4206527" cy="863174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4305301" y="3706311"/>
            <a:ext cx="4206526" cy="1538789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0" y="0"/>
            <a:ext cx="7450873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7450873" y="0"/>
            <a:ext cx="4741127" cy="6858000"/>
          </a:xfrm>
          <a:prstGeom prst="rect">
            <a:avLst/>
          </a:prstGeom>
          <a:pattFill prst="ltDnDiag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7450873" y="2399026"/>
            <a:ext cx="4732679" cy="1551781"/>
          </a:xfrm>
        </p:spPr>
        <p:txBody>
          <a:bodyPr anchor="ctr">
            <a:normAutofit/>
          </a:bodyPr>
          <a:lstStyle>
            <a:lvl1pPr algn="ctr">
              <a:defRPr sz="7200" spc="6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 descr="H:\研究生会新闻中心\品味华中大\校园拍摄10.11\org_c9ac894ddea58187_1539250552000.jpgorg_c9ac894ddea58187_153925055200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/>
          <a:stretch>
            <a:fillRect/>
          </a:stretch>
        </p:blipFill>
        <p:spPr>
          <a:xfrm>
            <a:off x="812346" y="980419"/>
            <a:ext cx="5851525" cy="438899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6.xml"/><Relationship Id="rId16" Type="http://schemas.openxmlformats.org/officeDocument/2006/relationships/tags" Target="../tags/tag65.xml"/><Relationship Id="rId15" Type="http://schemas.openxmlformats.org/officeDocument/2006/relationships/tags" Target="../tags/tag64.xml"/><Relationship Id="rId14" Type="http://schemas.openxmlformats.org/officeDocument/2006/relationships/tags" Target="../tags/tag63.xml"/><Relationship Id="rId13" Type="http://schemas.openxmlformats.org/officeDocument/2006/relationships/tags" Target="../tags/tag62.xml"/><Relationship Id="rId12" Type="http://schemas.openxmlformats.org/officeDocument/2006/relationships/tags" Target="../tags/tag6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5.xml"/><Relationship Id="rId8" Type="http://schemas.openxmlformats.org/officeDocument/2006/relationships/tags" Target="../tags/tag74.xml"/><Relationship Id="rId7" Type="http://schemas.openxmlformats.org/officeDocument/2006/relationships/tags" Target="../tags/tag73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76.xml"/><Relationship Id="rId10" Type="http://schemas.openxmlformats.org/officeDocument/2006/relationships/image" Target="../media/image1.jpeg"/><Relationship Id="rId1" Type="http://schemas.openxmlformats.org/officeDocument/2006/relationships/tags" Target="../tags/tag6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0.xml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182.xml"/><Relationship Id="rId2" Type="http://schemas.openxmlformats.org/officeDocument/2006/relationships/image" Target="../media/image1.jpeg"/><Relationship Id="rId1" Type="http://schemas.openxmlformats.org/officeDocument/2006/relationships/tags" Target="../tags/tag181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3.xml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77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79.xml"/><Relationship Id="rId2" Type="http://schemas.openxmlformats.org/officeDocument/2006/relationships/image" Target="../media/image1.jpeg"/><Relationship Id="rId1" Type="http://schemas.openxmlformats.org/officeDocument/2006/relationships/tags" Target="../tags/tag7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6" Type="http://schemas.openxmlformats.org/officeDocument/2006/relationships/slideLayout" Target="../slideLayouts/slideLayout2.xml"/><Relationship Id="rId35" Type="http://schemas.openxmlformats.org/officeDocument/2006/relationships/tags" Target="../tags/tag114.xml"/><Relationship Id="rId34" Type="http://schemas.openxmlformats.org/officeDocument/2006/relationships/tags" Target="../tags/tag113.xml"/><Relationship Id="rId33" Type="http://schemas.openxmlformats.org/officeDocument/2006/relationships/tags" Target="../tags/tag112.xml"/><Relationship Id="rId32" Type="http://schemas.openxmlformats.org/officeDocument/2006/relationships/tags" Target="../tags/tag111.xml"/><Relationship Id="rId31" Type="http://schemas.openxmlformats.org/officeDocument/2006/relationships/tags" Target="../tags/tag110.xml"/><Relationship Id="rId30" Type="http://schemas.openxmlformats.org/officeDocument/2006/relationships/tags" Target="../tags/tag109.xml"/><Relationship Id="rId3" Type="http://schemas.openxmlformats.org/officeDocument/2006/relationships/tags" Target="../tags/tag82.xml"/><Relationship Id="rId29" Type="http://schemas.openxmlformats.org/officeDocument/2006/relationships/tags" Target="../tags/tag108.xml"/><Relationship Id="rId28" Type="http://schemas.openxmlformats.org/officeDocument/2006/relationships/tags" Target="../tags/tag107.xml"/><Relationship Id="rId27" Type="http://schemas.openxmlformats.org/officeDocument/2006/relationships/tags" Target="../tags/tag106.xml"/><Relationship Id="rId26" Type="http://schemas.openxmlformats.org/officeDocument/2006/relationships/tags" Target="../tags/tag105.xml"/><Relationship Id="rId25" Type="http://schemas.openxmlformats.org/officeDocument/2006/relationships/tags" Target="../tags/tag104.xml"/><Relationship Id="rId24" Type="http://schemas.openxmlformats.org/officeDocument/2006/relationships/tags" Target="../tags/tag103.xml"/><Relationship Id="rId23" Type="http://schemas.openxmlformats.org/officeDocument/2006/relationships/tags" Target="../tags/tag102.xml"/><Relationship Id="rId22" Type="http://schemas.openxmlformats.org/officeDocument/2006/relationships/tags" Target="../tags/tag101.xml"/><Relationship Id="rId21" Type="http://schemas.openxmlformats.org/officeDocument/2006/relationships/tags" Target="../tags/tag100.xml"/><Relationship Id="rId20" Type="http://schemas.openxmlformats.org/officeDocument/2006/relationships/tags" Target="../tags/tag99.xml"/><Relationship Id="rId2" Type="http://schemas.openxmlformats.org/officeDocument/2006/relationships/tags" Target="../tags/tag81.xml"/><Relationship Id="rId19" Type="http://schemas.openxmlformats.org/officeDocument/2006/relationships/tags" Target="../tags/tag98.xml"/><Relationship Id="rId18" Type="http://schemas.openxmlformats.org/officeDocument/2006/relationships/tags" Target="../tags/tag97.xml"/><Relationship Id="rId17" Type="http://schemas.openxmlformats.org/officeDocument/2006/relationships/tags" Target="../tags/tag96.xml"/><Relationship Id="rId16" Type="http://schemas.openxmlformats.org/officeDocument/2006/relationships/tags" Target="../tags/tag95.xml"/><Relationship Id="rId15" Type="http://schemas.openxmlformats.org/officeDocument/2006/relationships/tags" Target="../tags/tag94.xml"/><Relationship Id="rId14" Type="http://schemas.openxmlformats.org/officeDocument/2006/relationships/tags" Target="../tags/tag93.xml"/><Relationship Id="rId13" Type="http://schemas.openxmlformats.org/officeDocument/2006/relationships/tags" Target="../tags/tag92.xml"/><Relationship Id="rId12" Type="http://schemas.openxmlformats.org/officeDocument/2006/relationships/tags" Target="../tags/tag91.xml"/><Relationship Id="rId11" Type="http://schemas.openxmlformats.org/officeDocument/2006/relationships/tags" Target="../tags/tag90.xml"/><Relationship Id="rId10" Type="http://schemas.openxmlformats.org/officeDocument/2006/relationships/tags" Target="../tags/tag89.xml"/><Relationship Id="rId1" Type="http://schemas.openxmlformats.org/officeDocument/2006/relationships/tags" Target="../tags/tag80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tags" Target="../tags/tag122.xml"/><Relationship Id="rId7" Type="http://schemas.openxmlformats.org/officeDocument/2006/relationships/tags" Target="../tags/tag121.xml"/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5" Type="http://schemas.openxmlformats.org/officeDocument/2006/relationships/notesSlide" Target="../notesSlides/notesSlide1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147.xml"/><Relationship Id="rId32" Type="http://schemas.openxmlformats.org/officeDocument/2006/relationships/tags" Target="../tags/tag146.xml"/><Relationship Id="rId31" Type="http://schemas.openxmlformats.org/officeDocument/2006/relationships/tags" Target="../tags/tag145.xml"/><Relationship Id="rId30" Type="http://schemas.openxmlformats.org/officeDocument/2006/relationships/tags" Target="../tags/tag144.xml"/><Relationship Id="rId3" Type="http://schemas.openxmlformats.org/officeDocument/2006/relationships/tags" Target="../tags/tag117.xml"/><Relationship Id="rId29" Type="http://schemas.openxmlformats.org/officeDocument/2006/relationships/tags" Target="../tags/tag143.xml"/><Relationship Id="rId28" Type="http://schemas.openxmlformats.org/officeDocument/2006/relationships/tags" Target="../tags/tag142.xml"/><Relationship Id="rId27" Type="http://schemas.openxmlformats.org/officeDocument/2006/relationships/tags" Target="../tags/tag141.xml"/><Relationship Id="rId26" Type="http://schemas.openxmlformats.org/officeDocument/2006/relationships/tags" Target="../tags/tag140.xml"/><Relationship Id="rId25" Type="http://schemas.openxmlformats.org/officeDocument/2006/relationships/tags" Target="../tags/tag139.xml"/><Relationship Id="rId24" Type="http://schemas.openxmlformats.org/officeDocument/2006/relationships/tags" Target="../tags/tag138.xml"/><Relationship Id="rId23" Type="http://schemas.openxmlformats.org/officeDocument/2006/relationships/tags" Target="../tags/tag137.xml"/><Relationship Id="rId22" Type="http://schemas.openxmlformats.org/officeDocument/2006/relationships/tags" Target="../tags/tag136.xml"/><Relationship Id="rId21" Type="http://schemas.openxmlformats.org/officeDocument/2006/relationships/tags" Target="../tags/tag135.xml"/><Relationship Id="rId20" Type="http://schemas.openxmlformats.org/officeDocument/2006/relationships/tags" Target="../tags/tag134.xml"/><Relationship Id="rId2" Type="http://schemas.openxmlformats.org/officeDocument/2006/relationships/tags" Target="../tags/tag116.xml"/><Relationship Id="rId19" Type="http://schemas.openxmlformats.org/officeDocument/2006/relationships/tags" Target="../tags/tag133.xml"/><Relationship Id="rId18" Type="http://schemas.openxmlformats.org/officeDocument/2006/relationships/tags" Target="../tags/tag132.xml"/><Relationship Id="rId17" Type="http://schemas.openxmlformats.org/officeDocument/2006/relationships/tags" Target="../tags/tag131.xml"/><Relationship Id="rId16" Type="http://schemas.openxmlformats.org/officeDocument/2006/relationships/tags" Target="../tags/tag130.xml"/><Relationship Id="rId15" Type="http://schemas.openxmlformats.org/officeDocument/2006/relationships/tags" Target="../tags/tag129.xml"/><Relationship Id="rId14" Type="http://schemas.openxmlformats.org/officeDocument/2006/relationships/tags" Target="../tags/tag128.xml"/><Relationship Id="rId13" Type="http://schemas.openxmlformats.org/officeDocument/2006/relationships/tags" Target="../tags/tag127.xml"/><Relationship Id="rId12" Type="http://schemas.openxmlformats.org/officeDocument/2006/relationships/tags" Target="../tags/tag12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tags" Target="../tags/tag1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8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51.xml"/><Relationship Id="rId3" Type="http://schemas.openxmlformats.org/officeDocument/2006/relationships/tags" Target="../tags/tag150.xml"/><Relationship Id="rId2" Type="http://schemas.openxmlformats.org/officeDocument/2006/relationships/image" Target="../media/image1.jpeg"/><Relationship Id="rId1" Type="http://schemas.openxmlformats.org/officeDocument/2006/relationships/tags" Target="../tags/tag149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153.xml"/><Relationship Id="rId2" Type="http://schemas.openxmlformats.org/officeDocument/2006/relationships/image" Target="../media/image1.jpeg"/><Relationship Id="rId1" Type="http://schemas.openxmlformats.org/officeDocument/2006/relationships/tags" Target="../tags/tag152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tags" Target="../tags/tag156.xml"/><Relationship Id="rId27" Type="http://schemas.openxmlformats.org/officeDocument/2006/relationships/slideLayout" Target="../slideLayouts/slideLayout2.xml"/><Relationship Id="rId26" Type="http://schemas.openxmlformats.org/officeDocument/2006/relationships/tags" Target="../tags/tag179.xml"/><Relationship Id="rId25" Type="http://schemas.openxmlformats.org/officeDocument/2006/relationships/tags" Target="../tags/tag178.xml"/><Relationship Id="rId24" Type="http://schemas.openxmlformats.org/officeDocument/2006/relationships/tags" Target="../tags/tag177.xml"/><Relationship Id="rId23" Type="http://schemas.openxmlformats.org/officeDocument/2006/relationships/tags" Target="../tags/tag176.xml"/><Relationship Id="rId22" Type="http://schemas.openxmlformats.org/officeDocument/2006/relationships/tags" Target="../tags/tag175.xml"/><Relationship Id="rId21" Type="http://schemas.openxmlformats.org/officeDocument/2006/relationships/tags" Target="../tags/tag174.xml"/><Relationship Id="rId20" Type="http://schemas.openxmlformats.org/officeDocument/2006/relationships/tags" Target="../tags/tag173.xml"/><Relationship Id="rId2" Type="http://schemas.openxmlformats.org/officeDocument/2006/relationships/tags" Target="../tags/tag155.xml"/><Relationship Id="rId19" Type="http://schemas.openxmlformats.org/officeDocument/2006/relationships/tags" Target="../tags/tag172.xml"/><Relationship Id="rId18" Type="http://schemas.openxmlformats.org/officeDocument/2006/relationships/tags" Target="../tags/tag171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tags" Target="../tags/tag168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tags" Target="../tags/tag1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1562400" y="5965200"/>
            <a:ext cx="7916400" cy="3276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p>
            <a:pPr algn="dist"/>
            <a:r>
              <a:rPr lang="en-US" altLang="zh-CN" sz="1000" dirty="0">
                <a:latin typeface="+mj-ea"/>
                <a:ea typeface="+mj-ea"/>
              </a:rPr>
              <a:t>WORK REPORT</a:t>
            </a:r>
            <a:endParaRPr lang="en-US" altLang="zh-CN" sz="1000" dirty="0">
              <a:latin typeface="+mj-ea"/>
              <a:ea typeface="+mj-ea"/>
            </a:endParaRPr>
          </a:p>
        </p:txBody>
      </p:sp>
      <p:grpSp>
        <p:nvGrpSpPr>
          <p:cNvPr id="28" name="组合 27"/>
          <p:cNvGrpSpPr/>
          <p:nvPr>
            <p:custDataLst>
              <p:tags r:id="rId2"/>
            </p:custDataLst>
          </p:nvPr>
        </p:nvGrpSpPr>
        <p:grpSpPr>
          <a:xfrm>
            <a:off x="1665712" y="1191970"/>
            <a:ext cx="316282" cy="316282"/>
            <a:chOff x="1665712" y="1225638"/>
            <a:chExt cx="316282" cy="316282"/>
          </a:xfrm>
        </p:grpSpPr>
        <p:cxnSp>
          <p:nvCxnSpPr>
            <p:cNvPr id="29" name="直接连接符 28"/>
            <p:cNvCxnSpPr/>
            <p:nvPr>
              <p:custDataLst>
                <p:tags r:id="rId3"/>
              </p:custDataLst>
            </p:nvPr>
          </p:nvCxnSpPr>
          <p:spPr>
            <a:xfrm flipH="1">
              <a:off x="1665712" y="1383779"/>
              <a:ext cx="316282" cy="0"/>
            </a:xfrm>
            <a:prstGeom prst="line">
              <a:avLst/>
            </a:prstGeom>
            <a:ln w="635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>
              <p:custDataLst>
                <p:tags r:id="rId4"/>
              </p:custDataLst>
            </p:nvPr>
          </p:nvCxnSpPr>
          <p:spPr>
            <a:xfrm rot="5400000" flipH="1">
              <a:off x="1665712" y="1383779"/>
              <a:ext cx="316282" cy="0"/>
            </a:xfrm>
            <a:prstGeom prst="line">
              <a:avLst/>
            </a:prstGeom>
            <a:ln w="635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直接连接符 30"/>
          <p:cNvCxnSpPr/>
          <p:nvPr>
            <p:custDataLst>
              <p:tags r:id="rId5"/>
            </p:custDataLst>
          </p:nvPr>
        </p:nvCxnSpPr>
        <p:spPr>
          <a:xfrm flipH="1">
            <a:off x="1666601" y="4423385"/>
            <a:ext cx="573307" cy="0"/>
          </a:xfrm>
          <a:prstGeom prst="line">
            <a:avLst/>
          </a:pr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标题 3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1537200" y="2386751"/>
            <a:ext cx="3344400" cy="1861200"/>
          </a:xfrm>
        </p:spPr>
        <p:txBody>
          <a:bodyPr lIns="90000" tIns="46800" rIns="90000" bIns="46800" anchor="b">
            <a:normAutofit/>
          </a:bodyPr>
          <a:lstStyle>
            <a:lvl1pPr algn="l">
              <a:defRPr sz="5000" spc="60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REPORT TITLE</a:t>
            </a:r>
            <a:endParaRPr lang="zh-CN" altLang="en-US" dirty="0"/>
          </a:p>
        </p:txBody>
      </p:sp>
      <p:sp>
        <p:nvSpPr>
          <p:cNvPr id="33" name="副标题 32"/>
          <p:cNvSpPr>
            <a:spLocks noGrp="1"/>
          </p:cNvSpPr>
          <p:nvPr>
            <p:ph type="subTitle" idx="1" hasCustomPrompt="1"/>
            <p:custDataLst>
              <p:tags r:id="rId7"/>
            </p:custDataLst>
          </p:nvPr>
        </p:nvSpPr>
        <p:spPr>
          <a:xfrm>
            <a:off x="1556250" y="4567392"/>
            <a:ext cx="3325350" cy="428400"/>
          </a:xfrm>
        </p:spPr>
        <p:txBody>
          <a:bodyPr>
            <a:normAutofit fontScale="90000"/>
          </a:bodyPr>
          <a:lstStyle>
            <a:lvl1pPr marL="0" indent="0" algn="l">
              <a:buNone/>
              <a:defRPr sz="2000" b="0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Supporting text here.</a:t>
            </a:r>
            <a:endParaRPr lang="zh-CN" altLang="en-US" dirty="0"/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3" hasCustomPrompt="1"/>
            <p:custDataLst>
              <p:tags r:id="rId8"/>
            </p:custDataLst>
          </p:nvPr>
        </p:nvSpPr>
        <p:spPr>
          <a:xfrm>
            <a:off x="1555788" y="5079264"/>
            <a:ext cx="3325810" cy="428625"/>
          </a:xfrm>
        </p:spPr>
        <p:txBody>
          <a:bodyPr>
            <a:norm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Supporting text here.</a:t>
            </a:r>
            <a:endParaRPr lang="zh-CN" altLang="en-US" dirty="0"/>
          </a:p>
        </p:txBody>
      </p:sp>
      <p:pic>
        <p:nvPicPr>
          <p:cNvPr id="35" name="图片 34" descr="H:\研究生会新闻中心\品味华中大\校园拍摄10.11\org_c9ac894ddea58187_1539250552000.jpgorg_c9ac894ddea58187_1539250552000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rcRect/>
          <a:stretch>
            <a:fillRect/>
          </a:stretch>
        </p:blipFill>
        <p:spPr>
          <a:xfrm>
            <a:off x="5904230" y="955675"/>
            <a:ext cx="6297295" cy="472376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iṩ1iḋé"/>
          <p:cNvSpPr/>
          <p:nvPr/>
        </p:nvSpPr>
        <p:spPr>
          <a:xfrm flipH="1">
            <a:off x="647065" y="5243830"/>
            <a:ext cx="6951980" cy="1181735"/>
          </a:xfrm>
          <a:prstGeom prst="roundRect">
            <a:avLst>
              <a:gd name="adj" fmla="val 0"/>
            </a:avLst>
          </a:prstGeom>
          <a:solidFill>
            <a:schemeClr val="tx1">
              <a:alpha val="8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pic>
        <p:nvPicPr>
          <p:cNvPr id="9" name="图片 8" descr="org_80c402ad507da2f7_1539250052000"/>
          <p:cNvPicPr>
            <a:picLocks noChangeAspect="1"/>
          </p:cNvPicPr>
          <p:nvPr/>
        </p:nvPicPr>
        <p:blipFill>
          <a:blip r:embed="rId1"/>
          <a:srcRect t="21454" b="8985"/>
          <a:stretch>
            <a:fillRect/>
          </a:stretch>
        </p:blipFill>
        <p:spPr>
          <a:xfrm>
            <a:off x="647065" y="1398905"/>
            <a:ext cx="6939280" cy="3620770"/>
          </a:xfrm>
          <a:prstGeom prst="rect">
            <a:avLst/>
          </a:prstGeom>
        </p:spPr>
      </p:pic>
      <p:pic>
        <p:nvPicPr>
          <p:cNvPr id="15" name="图片 14" descr="org_80c402ad507da2f7_1539250052000"/>
          <p:cNvPicPr>
            <a:picLocks noChangeAspect="1"/>
          </p:cNvPicPr>
          <p:nvPr/>
        </p:nvPicPr>
        <p:blipFill>
          <a:blip r:embed="rId1"/>
          <a:srcRect t="21454" b="8985"/>
          <a:stretch>
            <a:fillRect/>
          </a:stretch>
        </p:blipFill>
        <p:spPr>
          <a:xfrm>
            <a:off x="7942580" y="1410335"/>
            <a:ext cx="3354070" cy="1750695"/>
          </a:xfrm>
          <a:prstGeom prst="rect">
            <a:avLst/>
          </a:prstGeom>
        </p:spPr>
      </p:pic>
      <p:pic>
        <p:nvPicPr>
          <p:cNvPr id="16" name="图片 15" descr="org_80c402ad507da2f7_1539250052000"/>
          <p:cNvPicPr>
            <a:picLocks noChangeAspect="1"/>
          </p:cNvPicPr>
          <p:nvPr/>
        </p:nvPicPr>
        <p:blipFill>
          <a:blip r:embed="rId1"/>
          <a:srcRect t="21454" b="8985"/>
          <a:stretch>
            <a:fillRect/>
          </a:stretch>
        </p:blipFill>
        <p:spPr>
          <a:xfrm>
            <a:off x="7942580" y="3268345"/>
            <a:ext cx="3354070" cy="1750695"/>
          </a:xfrm>
          <a:prstGeom prst="rect">
            <a:avLst/>
          </a:prstGeom>
        </p:spPr>
      </p:pic>
      <p:sp>
        <p:nvSpPr>
          <p:cNvPr id="17" name="矩形 6"/>
          <p:cNvSpPr>
            <a:spLocks noChangeArrowheads="1"/>
          </p:cNvSpPr>
          <p:nvPr/>
        </p:nvSpPr>
        <p:spPr bwMode="auto">
          <a:xfrm>
            <a:off x="7938135" y="5243830"/>
            <a:ext cx="335851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marL="171450" indent="-171450" algn="l">
              <a:buFont typeface="Arial" panose="020B0604020202020204" pitchFamily="34" charset="0"/>
              <a:buChar char="•"/>
            </a:pPr>
            <a:r>
              <a:rPr sz="1200">
                <a:solidFill>
                  <a:schemeClr val="tx1"/>
                </a:solidFill>
                <a:sym typeface="+mn-ea"/>
              </a:rPr>
              <a:t>Supporting text here.</a:t>
            </a:r>
            <a:endParaRPr sz="1200">
              <a:solidFill>
                <a:schemeClr val="tx1"/>
              </a:solidFill>
              <a:sym typeface="+mn-ea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sz="1200">
                <a:solidFill>
                  <a:schemeClr val="tx1"/>
                </a:solidFill>
                <a:sym typeface="+mn-ea"/>
              </a:rPr>
              <a:t>You can use the icon library in iSlide  (www.islide.cc) to filter and replace existing icon elements with one click.</a:t>
            </a:r>
            <a:endParaRPr sz="1200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12165" y="5443855"/>
            <a:ext cx="650430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None/>
            </a:pPr>
            <a:r>
              <a:rPr lang="zh-CN" altLang="en-US" sz="1400">
                <a:solidFill>
                  <a:schemeClr val="bg1"/>
                </a:solidFill>
                <a:sym typeface="+mn-ea"/>
              </a:rPr>
              <a:t>Supporting text here.Supporting text here.Supporting text here.Supporting text here.Supporting text here.Supporting text here.Supporting text here.Supporting text here.</a:t>
            </a:r>
            <a:endParaRPr lang="zh-CN" altLang="en-US" sz="1400">
              <a:solidFill>
                <a:schemeClr val="bg1"/>
              </a:solidFill>
              <a:sym typeface="+mn-ea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23888" y="406800"/>
            <a:ext cx="10944225" cy="863601"/>
          </a:xfrm>
        </p:spPr>
        <p:txBody>
          <a:bodyPr/>
          <a:p>
            <a:r>
              <a:rPr lang="zh-CN" altLang="en-US"/>
              <a:t>SUBTITLE HERE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iṩ1iḋé"/>
          <p:cNvSpPr/>
          <p:nvPr/>
        </p:nvSpPr>
        <p:spPr>
          <a:xfrm flipH="1">
            <a:off x="4092575" y="2982595"/>
            <a:ext cx="5504815" cy="663575"/>
          </a:xfrm>
          <a:prstGeom prst="roundRect">
            <a:avLst>
              <a:gd name="adj" fmla="val 0"/>
            </a:avLst>
          </a:prstGeom>
          <a:solidFill>
            <a:schemeClr val="tx1">
              <a:alpha val="8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305300" y="2853055"/>
            <a:ext cx="5972175" cy="853440"/>
          </a:xfrm>
        </p:spPr>
        <p:txBody>
          <a:bodyPr>
            <a:noAutofit/>
          </a:bodyPr>
          <a:p>
            <a:r>
              <a:rPr lang="en-US" altLang="zh-CN" sz="4000"/>
              <a:t>03 </a:t>
            </a:r>
            <a:r>
              <a:rPr lang="zh-CN" altLang="en-US" sz="4000"/>
              <a:t>SUBTITLE HERE</a:t>
            </a:r>
            <a:endParaRPr lang="zh-CN" altLang="en-US" sz="400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/>
              <a:t>Supporting text here.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35" name="图片 34" descr="H:\研究生会新闻中心\品味华中大\校园拍摄10.11\org_c9ac894ddea58187_1539250552000.jpgorg_c9ac894ddea58187_153925055200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559435" y="2160270"/>
            <a:ext cx="3382645" cy="25374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23888" y="406800"/>
            <a:ext cx="10944225" cy="863601"/>
          </a:xfrm>
        </p:spPr>
        <p:txBody>
          <a:bodyPr/>
          <a:p>
            <a:r>
              <a:rPr lang="zh-CN" altLang="en-US"/>
              <a:t>SUBTITLE HERE</a:t>
            </a:r>
            <a:endParaRPr lang="zh-CN" altLang="en-US"/>
          </a:p>
        </p:txBody>
      </p:sp>
      <p:pic>
        <p:nvPicPr>
          <p:cNvPr id="9" name="图片 8" descr="org_80c402ad507da2f7_1539250052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4395" y="1522095"/>
            <a:ext cx="3020695" cy="2265680"/>
          </a:xfrm>
          <a:prstGeom prst="rect">
            <a:avLst/>
          </a:prstGeom>
        </p:spPr>
      </p:pic>
      <p:pic>
        <p:nvPicPr>
          <p:cNvPr id="10" name="图片 9" descr="org_80c402ad507da2f7_1539250052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5335" y="1522095"/>
            <a:ext cx="3020695" cy="2265680"/>
          </a:xfrm>
          <a:prstGeom prst="rect">
            <a:avLst/>
          </a:prstGeom>
        </p:spPr>
      </p:pic>
      <p:pic>
        <p:nvPicPr>
          <p:cNvPr id="11" name="图片 10" descr="org_80c402ad507da2f7_153925005200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75955" y="1522095"/>
            <a:ext cx="3020695" cy="2265680"/>
          </a:xfrm>
          <a:prstGeom prst="rect">
            <a:avLst/>
          </a:prstGeom>
        </p:spPr>
      </p:pic>
      <p:sp>
        <p:nvSpPr>
          <p:cNvPr id="12" name="矩形 6"/>
          <p:cNvSpPr>
            <a:spLocks noChangeArrowheads="1"/>
          </p:cNvSpPr>
          <p:nvPr/>
        </p:nvSpPr>
        <p:spPr bwMode="auto">
          <a:xfrm>
            <a:off x="874395" y="4834255"/>
            <a:ext cx="3020060" cy="1383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ctr"/>
            <a:r>
              <a:rPr lang="zh-CN" altLang="en-US" sz="12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here.Supporting text here.</a:t>
            </a:r>
            <a:r>
              <a:rPr lang="zh-CN" altLang="en-US" sz="1200" kern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here.Supporting text here.</a:t>
            </a:r>
            <a:endParaRPr lang="zh-CN" altLang="en-US" sz="1200" spc="15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spc="15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b="1" spc="15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spc="15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kumimoji="0" lang="zh-CN" altLang="en-US" sz="1200" b="0" i="0" u="none" strike="noStrike" kern="0" cap="none" spc="1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3" name="矩形 6"/>
          <p:cNvSpPr>
            <a:spLocks noChangeArrowheads="1"/>
          </p:cNvSpPr>
          <p:nvPr/>
        </p:nvSpPr>
        <p:spPr bwMode="auto">
          <a:xfrm>
            <a:off x="4605655" y="4834255"/>
            <a:ext cx="3020060" cy="1383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ctr"/>
            <a:r>
              <a:rPr lang="zh-CN" altLang="en-US" sz="12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here.Supporting text here.</a:t>
            </a:r>
            <a:r>
              <a:rPr lang="zh-CN" altLang="en-US" sz="1200" kern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here.Supporting text here.</a:t>
            </a:r>
            <a:endParaRPr lang="zh-CN" altLang="en-US" sz="1200" spc="15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spc="15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b="1" spc="15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spc="15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kumimoji="0" lang="zh-CN" altLang="en-US" sz="1200" b="0" i="0" u="none" strike="noStrike" kern="0" cap="none" spc="1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4" name="矩形 6"/>
          <p:cNvSpPr>
            <a:spLocks noChangeArrowheads="1"/>
          </p:cNvSpPr>
          <p:nvPr/>
        </p:nvSpPr>
        <p:spPr bwMode="auto">
          <a:xfrm>
            <a:off x="8276590" y="4834255"/>
            <a:ext cx="3020060" cy="1383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ctr"/>
            <a:r>
              <a:rPr lang="zh-CN" altLang="en-US" sz="12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here.Supporting text here.</a:t>
            </a:r>
            <a:r>
              <a:rPr lang="zh-CN" altLang="en-US" sz="1200" kern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here.Supporting text here.</a:t>
            </a:r>
            <a:endParaRPr lang="zh-CN" altLang="en-US" sz="1200" spc="15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spc="15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b="1" spc="15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spc="15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kumimoji="0" lang="zh-CN" altLang="en-US" sz="1200" b="0" i="0" u="none" strike="noStrike" kern="0" cap="none" spc="1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5" name="矩形 7"/>
          <p:cNvSpPr>
            <a:spLocks noChangeArrowheads="1"/>
          </p:cNvSpPr>
          <p:nvPr/>
        </p:nvSpPr>
        <p:spPr bwMode="auto">
          <a:xfrm>
            <a:off x="1150620" y="4079875"/>
            <a:ext cx="2366010" cy="3987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>
            <a:spAutoFit/>
          </a:bodyPr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4881245" y="4079875"/>
            <a:ext cx="2366010" cy="3987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>
            <a:spAutoFit/>
          </a:bodyPr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17" name="矩形 7"/>
          <p:cNvSpPr>
            <a:spLocks noChangeArrowheads="1"/>
          </p:cNvSpPr>
          <p:nvPr/>
        </p:nvSpPr>
        <p:spPr bwMode="auto">
          <a:xfrm>
            <a:off x="8552180" y="4079875"/>
            <a:ext cx="2366010" cy="3987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>
            <a:spAutoFit/>
          </a:bodyPr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SUBTITLE HERE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iṩ1iḋé"/>
          <p:cNvSpPr/>
          <p:nvPr/>
        </p:nvSpPr>
        <p:spPr>
          <a:xfrm flipH="1">
            <a:off x="4152265" y="2095500"/>
            <a:ext cx="3460115" cy="494665"/>
          </a:xfrm>
          <a:prstGeom prst="roundRect">
            <a:avLst>
              <a:gd name="adj" fmla="val 0"/>
            </a:avLst>
          </a:prstGeom>
          <a:solidFill>
            <a:schemeClr val="tx1">
              <a:alpha val="8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sp>
        <p:nvSpPr>
          <p:cNvPr id="3" name="iṩ1iḋé"/>
          <p:cNvSpPr/>
          <p:nvPr/>
        </p:nvSpPr>
        <p:spPr>
          <a:xfrm flipH="1">
            <a:off x="4152265" y="3004820"/>
            <a:ext cx="3460115" cy="494665"/>
          </a:xfrm>
          <a:prstGeom prst="roundRect">
            <a:avLst>
              <a:gd name="adj" fmla="val 0"/>
            </a:avLst>
          </a:prstGeom>
          <a:solidFill>
            <a:schemeClr val="tx1">
              <a:alpha val="8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sp>
        <p:nvSpPr>
          <p:cNvPr id="4" name="iṩ1iḋé"/>
          <p:cNvSpPr/>
          <p:nvPr/>
        </p:nvSpPr>
        <p:spPr>
          <a:xfrm flipH="1">
            <a:off x="4152265" y="3940175"/>
            <a:ext cx="3460115" cy="494665"/>
          </a:xfrm>
          <a:prstGeom prst="roundRect">
            <a:avLst>
              <a:gd name="adj" fmla="val 0"/>
            </a:avLst>
          </a:prstGeom>
          <a:solidFill>
            <a:schemeClr val="tx1">
              <a:alpha val="8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sp>
        <p:nvSpPr>
          <p:cNvPr id="6" name="iṩ1iḋé"/>
          <p:cNvSpPr/>
          <p:nvPr/>
        </p:nvSpPr>
        <p:spPr>
          <a:xfrm flipH="1">
            <a:off x="4152265" y="4862195"/>
            <a:ext cx="3460115" cy="494665"/>
          </a:xfrm>
          <a:prstGeom prst="roundRect">
            <a:avLst>
              <a:gd name="adj" fmla="val 0"/>
            </a:avLst>
          </a:prstGeom>
          <a:solidFill>
            <a:schemeClr val="tx1">
              <a:alpha val="8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sp>
        <p:nvSpPr>
          <p:cNvPr id="24" name="椭圆 23"/>
          <p:cNvSpPr/>
          <p:nvPr/>
        </p:nvSpPr>
        <p:spPr>
          <a:xfrm>
            <a:off x="3664123" y="2082801"/>
            <a:ext cx="488142" cy="4881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zh-CN" sz="2400" dirty="0" smtClean="0"/>
              <a:t>1</a:t>
            </a:r>
            <a:endParaRPr lang="en-US" altLang="zh-CN" sz="2400" dirty="0"/>
          </a:p>
        </p:txBody>
      </p:sp>
      <p:sp>
        <p:nvSpPr>
          <p:cNvPr id="20" name="椭圆 19"/>
          <p:cNvSpPr/>
          <p:nvPr/>
        </p:nvSpPr>
        <p:spPr>
          <a:xfrm>
            <a:off x="3664123" y="3011409"/>
            <a:ext cx="488142" cy="4881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zh-CN" sz="2400" dirty="0" smtClean="0"/>
              <a:t>2</a:t>
            </a:r>
            <a:endParaRPr lang="en-US" altLang="zh-CN" sz="2400" dirty="0"/>
          </a:p>
        </p:txBody>
      </p:sp>
      <p:sp>
        <p:nvSpPr>
          <p:cNvPr id="16" name="椭圆 15"/>
          <p:cNvSpPr/>
          <p:nvPr/>
        </p:nvSpPr>
        <p:spPr>
          <a:xfrm>
            <a:off x="3664123" y="3940016"/>
            <a:ext cx="488142" cy="4881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zh-CN" sz="2400" dirty="0" smtClean="0"/>
              <a:t>3</a:t>
            </a:r>
            <a:endParaRPr lang="en-US" altLang="zh-CN" sz="2400" dirty="0"/>
          </a:p>
        </p:txBody>
      </p:sp>
      <p:sp>
        <p:nvSpPr>
          <p:cNvPr id="12" name="椭圆 11"/>
          <p:cNvSpPr/>
          <p:nvPr/>
        </p:nvSpPr>
        <p:spPr>
          <a:xfrm>
            <a:off x="3664123" y="4868623"/>
            <a:ext cx="488142" cy="4881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zh-CN" sz="2400" dirty="0" smtClean="0"/>
              <a:t>4</a:t>
            </a:r>
            <a:endParaRPr lang="en-US" altLang="zh-CN" sz="2400" dirty="0"/>
          </a:p>
        </p:txBody>
      </p:sp>
      <p:sp>
        <p:nvSpPr>
          <p:cNvPr id="21" name="文本框 20"/>
          <p:cNvSpPr txBox="1"/>
          <p:nvPr/>
        </p:nvSpPr>
        <p:spPr>
          <a:xfrm>
            <a:off x="303679" y="3243824"/>
            <a:ext cx="279844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 spc="600" dirty="0">
                <a:solidFill>
                  <a:schemeClr val="tx1">
                    <a:lumMod val="90000"/>
                    <a:lumOff val="1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CONTENTS</a:t>
            </a:r>
            <a:endParaRPr lang="en-US" altLang="zh-CN" sz="3200" b="1" spc="600" dirty="0">
              <a:solidFill>
                <a:schemeClr val="tx1">
                  <a:lumMod val="90000"/>
                  <a:lumOff val="10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415790" y="2143125"/>
            <a:ext cx="273431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/>
            <a:r>
              <a:rPr lang="en-US" altLang="zh-CN" sz="2000" b="1" dirty="0">
                <a:solidFill>
                  <a:schemeClr val="bg1"/>
                </a:solidFill>
                <a:sym typeface="+mn-ea"/>
              </a:rPr>
              <a:t>Supporting text here.</a:t>
            </a:r>
            <a:endParaRPr lang="en-US" altLang="zh-CN" sz="20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415790" y="3055620"/>
            <a:ext cx="273431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/>
            <a:r>
              <a:rPr lang="en-US" altLang="zh-CN" sz="2000" b="1" dirty="0">
                <a:solidFill>
                  <a:schemeClr val="bg1"/>
                </a:solidFill>
                <a:sym typeface="+mn-ea"/>
              </a:rPr>
              <a:t>Supporting text here.</a:t>
            </a:r>
            <a:endParaRPr lang="en-US" altLang="zh-CN" sz="20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415790" y="3984625"/>
            <a:ext cx="273431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/>
            <a:r>
              <a:rPr lang="en-US" altLang="zh-CN" sz="2000" b="1" dirty="0">
                <a:solidFill>
                  <a:schemeClr val="bg1"/>
                </a:solidFill>
                <a:sym typeface="+mn-ea"/>
              </a:rPr>
              <a:t>Supporting text here.</a:t>
            </a:r>
            <a:endParaRPr lang="en-US" altLang="zh-CN" sz="20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415790" y="4913630"/>
            <a:ext cx="273431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/>
            <a:r>
              <a:rPr lang="en-US" altLang="zh-CN" sz="2000" b="1" dirty="0">
                <a:solidFill>
                  <a:schemeClr val="bg1"/>
                </a:solidFill>
                <a:sym typeface="+mn-ea"/>
              </a:rPr>
              <a:t>Supporting text here.</a:t>
            </a:r>
            <a:endParaRPr lang="en-US" altLang="zh-CN" sz="2000" b="1" dirty="0">
              <a:solidFill>
                <a:schemeClr val="bg1"/>
              </a:solidFill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35" presetClass="path" presetSubtype="0" autoRev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02969 -3.7037E-7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35" presetClass="pat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02969 -3.7037E-7 " pathEditMode="relative" rAng="0" ptsTypes="AA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35" presetClass="pat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02969 -3.7037E-7 " pathEditMode="relative" rAng="0" ptsTypes="AA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35" presetClass="pat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02969 -3.7037E-7 " pathEditMode="relative" rAng="0" ptsTypes="AA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ldLvl="0" animBg="1"/>
      <p:bldP spid="24" grpId="1" bldLvl="0" animBg="1"/>
      <p:bldP spid="20" grpId="0" bldLvl="0" animBg="1"/>
      <p:bldP spid="20" grpId="1" bldLvl="0" animBg="1"/>
      <p:bldP spid="16" grpId="0" bldLvl="0" animBg="1"/>
      <p:bldP spid="16" grpId="1" bldLvl="0" animBg="1"/>
      <p:bldP spid="12" grpId="0" bldLvl="0" animBg="1"/>
      <p:bldP spid="12" grpId="1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iṩ1iḋé"/>
          <p:cNvSpPr/>
          <p:nvPr/>
        </p:nvSpPr>
        <p:spPr>
          <a:xfrm flipH="1">
            <a:off x="4092575" y="2982595"/>
            <a:ext cx="5504815" cy="663575"/>
          </a:xfrm>
          <a:prstGeom prst="roundRect">
            <a:avLst>
              <a:gd name="adj" fmla="val 0"/>
            </a:avLst>
          </a:prstGeom>
          <a:solidFill>
            <a:schemeClr val="tx1">
              <a:alpha val="8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305300" y="2853055"/>
            <a:ext cx="5972175" cy="853440"/>
          </a:xfrm>
        </p:spPr>
        <p:txBody>
          <a:bodyPr>
            <a:noAutofit/>
          </a:bodyPr>
          <a:p>
            <a:r>
              <a:rPr lang="en-US" altLang="zh-CN" sz="4000"/>
              <a:t>01 </a:t>
            </a:r>
            <a:r>
              <a:rPr lang="zh-CN" altLang="en-US" sz="4000"/>
              <a:t>SUBTITLE HERE</a:t>
            </a:r>
            <a:endParaRPr lang="zh-CN" altLang="en-US" sz="400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/>
              <a:t>Supporting text here.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35" name="图片 34" descr="H:\研究生会新闻中心\品味华中大\校园拍摄10.11\org_c9ac894ddea58187_1539250552000.jpgorg_c9ac894ddea58187_153925055200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559435" y="2160270"/>
            <a:ext cx="3382645" cy="25374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406800"/>
            <a:ext cx="10944225" cy="863601"/>
          </a:xfrm>
        </p:spPr>
        <p:txBody>
          <a:bodyPr/>
          <a:p>
            <a:r>
              <a:rPr lang="zh-CN" altLang="en-US"/>
              <a:t>SUBTITLE HERE</a:t>
            </a:r>
            <a:endParaRPr lang="zh-CN" altLang="en-US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2003392" y="5928995"/>
            <a:ext cx="8185215" cy="319405"/>
          </a:xfrm>
          <a:prstGeom prst="rect">
            <a:avLst/>
          </a:prstGeom>
          <a:noFill/>
        </p:spPr>
        <p:txBody>
          <a:bodyPr wrap="square" lIns="101600" tIns="0" rIns="82549" bIns="0" rtlCol="0">
            <a:noAutofit/>
          </a:bodyPr>
          <a:lstStyle>
            <a:defPPr>
              <a:defRPr lang="zh-CN"/>
            </a:defPPr>
            <a:lvl1pPr fontAlgn="auto">
              <a:lnSpc>
                <a:spcPct val="130000"/>
              </a:lnSpc>
              <a:defRPr sz="1600" spc="150">
                <a:uFillTx/>
              </a:defRPr>
            </a:lvl1pPr>
          </a:lstStyle>
          <a:p>
            <a:pPr marL="0" marR="0" lvl="0" indent="0" algn="ctr" defTabSz="6851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kern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here.Supporting text here.Supporting text here.Supporting text here.Supporting text here.Supporting text here.</a:t>
            </a:r>
            <a:endParaRPr lang="zh-CN" altLang="en-US" sz="1200" kern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椭圆 6"/>
          <p:cNvSpPr/>
          <p:nvPr>
            <p:custDataLst>
              <p:tags r:id="rId2"/>
            </p:custDataLst>
          </p:nvPr>
        </p:nvSpPr>
        <p:spPr>
          <a:xfrm>
            <a:off x="4595495" y="1553845"/>
            <a:ext cx="857251" cy="857251"/>
          </a:xfrm>
          <a:prstGeom prst="ellipse">
            <a:avLst/>
          </a:prstGeom>
          <a:solidFill>
            <a:srgbClr val="FF170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排球_001"/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4787900" y="1746251"/>
            <a:ext cx="473075" cy="472440"/>
          </a:xfrm>
          <a:custGeom>
            <a:avLst/>
            <a:gdLst>
              <a:gd name="connsiteX0" fmla="*/ 429091 w 606086"/>
              <a:gd name="connsiteY0" fmla="*/ 283814 h 605169"/>
              <a:gd name="connsiteX1" fmla="*/ 293517 w 606086"/>
              <a:gd name="connsiteY1" fmla="*/ 588687 h 605169"/>
              <a:gd name="connsiteX2" fmla="*/ 276107 w 606086"/>
              <a:gd name="connsiteY2" fmla="*/ 598676 h 605169"/>
              <a:gd name="connsiteX3" fmla="*/ 279809 w 606086"/>
              <a:gd name="connsiteY3" fmla="*/ 605169 h 605169"/>
              <a:gd name="connsiteX4" fmla="*/ 172250 w 606086"/>
              <a:gd name="connsiteY4" fmla="*/ 576400 h 605169"/>
              <a:gd name="connsiteX5" fmla="*/ 277908 w 606086"/>
              <a:gd name="connsiteY5" fmla="*/ 468416 h 605169"/>
              <a:gd name="connsiteX6" fmla="*/ 282310 w 606086"/>
              <a:gd name="connsiteY6" fmla="*/ 469515 h 605169"/>
              <a:gd name="connsiteX7" fmla="*/ 286713 w 606086"/>
              <a:gd name="connsiteY7" fmla="*/ 452633 h 605169"/>
              <a:gd name="connsiteX8" fmla="*/ 323233 w 606086"/>
              <a:gd name="connsiteY8" fmla="*/ 314981 h 605169"/>
              <a:gd name="connsiteX9" fmla="*/ 429091 w 606086"/>
              <a:gd name="connsiteY9" fmla="*/ 283814 h 605169"/>
              <a:gd name="connsiteX10" fmla="*/ 469814 w 606086"/>
              <a:gd name="connsiteY10" fmla="*/ 283038 h 605169"/>
              <a:gd name="connsiteX11" fmla="*/ 596981 w 606086"/>
              <a:gd name="connsiteY11" fmla="*/ 320399 h 605169"/>
              <a:gd name="connsiteX12" fmla="*/ 606086 w 606086"/>
              <a:gd name="connsiteY12" fmla="*/ 325594 h 605169"/>
              <a:gd name="connsiteX13" fmla="*/ 344147 w 606086"/>
              <a:gd name="connsiteY13" fmla="*/ 603405 h 605169"/>
              <a:gd name="connsiteX14" fmla="*/ 469814 w 606086"/>
              <a:gd name="connsiteY14" fmla="*/ 283038 h 605169"/>
              <a:gd name="connsiteX15" fmla="*/ 22713 w 606086"/>
              <a:gd name="connsiteY15" fmla="*/ 187986 h 605169"/>
              <a:gd name="connsiteX16" fmla="*/ 237735 w 606086"/>
              <a:gd name="connsiteY16" fmla="*/ 456934 h 605169"/>
              <a:gd name="connsiteX17" fmla="*/ 141781 w 606086"/>
              <a:gd name="connsiteY17" fmla="*/ 548249 h 605169"/>
              <a:gd name="connsiteX18" fmla="*/ 132575 w 606086"/>
              <a:gd name="connsiteY18" fmla="*/ 553444 h 605169"/>
              <a:gd name="connsiteX19" fmla="*/ 0 w 606086"/>
              <a:gd name="connsiteY19" fmla="*/ 303078 h 605169"/>
              <a:gd name="connsiteX20" fmla="*/ 22713 w 606086"/>
              <a:gd name="connsiteY20" fmla="*/ 187986 h 605169"/>
              <a:gd name="connsiteX21" fmla="*/ 384005 w 606086"/>
              <a:gd name="connsiteY21" fmla="*/ 132377 h 605169"/>
              <a:gd name="connsiteX22" fmla="*/ 556262 w 606086"/>
              <a:gd name="connsiteY22" fmla="*/ 168834 h 605169"/>
              <a:gd name="connsiteX23" fmla="*/ 573571 w 606086"/>
              <a:gd name="connsiteY23" fmla="*/ 178823 h 605169"/>
              <a:gd name="connsiteX24" fmla="*/ 577272 w 606086"/>
              <a:gd name="connsiteY24" fmla="*/ 172330 h 605169"/>
              <a:gd name="connsiteX25" fmla="*/ 606086 w 606086"/>
              <a:gd name="connsiteY25" fmla="*/ 279704 h 605169"/>
              <a:gd name="connsiteX26" fmla="*/ 459716 w 606086"/>
              <a:gd name="connsiteY26" fmla="*/ 242448 h 605169"/>
              <a:gd name="connsiteX27" fmla="*/ 458416 w 606086"/>
              <a:gd name="connsiteY27" fmla="*/ 238053 h 605169"/>
              <a:gd name="connsiteX28" fmla="*/ 441608 w 606086"/>
              <a:gd name="connsiteY28" fmla="*/ 242748 h 605169"/>
              <a:gd name="connsiteX29" fmla="*/ 303942 w 606086"/>
              <a:gd name="connsiteY29" fmla="*/ 280004 h 605169"/>
              <a:gd name="connsiteX30" fmla="*/ 223904 w 606086"/>
              <a:gd name="connsiteY30" fmla="*/ 204093 h 605169"/>
              <a:gd name="connsiteX31" fmla="*/ 384005 w 606086"/>
              <a:gd name="connsiteY31" fmla="*/ 132377 h 605169"/>
              <a:gd name="connsiteX32" fmla="*/ 131955 w 606086"/>
              <a:gd name="connsiteY32" fmla="*/ 53065 h 605169"/>
              <a:gd name="connsiteX33" fmla="*/ 172880 w 606086"/>
              <a:gd name="connsiteY33" fmla="*/ 198311 h 605169"/>
              <a:gd name="connsiteX34" fmla="*/ 169578 w 606086"/>
              <a:gd name="connsiteY34" fmla="*/ 201508 h 605169"/>
              <a:gd name="connsiteX35" fmla="*/ 182086 w 606086"/>
              <a:gd name="connsiteY35" fmla="*/ 213795 h 605169"/>
              <a:gd name="connsiteX36" fmla="*/ 283249 w 606086"/>
              <a:gd name="connsiteY36" fmla="*/ 314188 h 605169"/>
              <a:gd name="connsiteX37" fmla="*/ 257333 w 606086"/>
              <a:gd name="connsiteY37" fmla="*/ 421275 h 605169"/>
              <a:gd name="connsiteX38" fmla="*/ 60711 w 606086"/>
              <a:gd name="connsiteY38" fmla="*/ 151661 h 605169"/>
              <a:gd name="connsiteX39" fmla="*/ 60711 w 606086"/>
              <a:gd name="connsiteY39" fmla="*/ 131582 h 605169"/>
              <a:gd name="connsiteX40" fmla="*/ 53206 w 606086"/>
              <a:gd name="connsiteY40" fmla="*/ 131582 h 605169"/>
              <a:gd name="connsiteX41" fmla="*/ 131955 w 606086"/>
              <a:gd name="connsiteY41" fmla="*/ 53065 h 605169"/>
              <a:gd name="connsiteX42" fmla="*/ 303450 w 606086"/>
              <a:gd name="connsiteY42" fmla="*/ 0 h 605169"/>
              <a:gd name="connsiteX43" fmla="*/ 543566 w 606086"/>
              <a:gd name="connsiteY43" fmla="*/ 117701 h 605169"/>
              <a:gd name="connsiteX44" fmla="*/ 202901 w 606086"/>
              <a:gd name="connsiteY44" fmla="*/ 169357 h 605169"/>
              <a:gd name="connsiteX45" fmla="*/ 171686 w 606086"/>
              <a:gd name="connsiteY45" fmla="*/ 40666 h 605169"/>
              <a:gd name="connsiteX46" fmla="*/ 171686 w 606086"/>
              <a:gd name="connsiteY46" fmla="*/ 29975 h 605169"/>
              <a:gd name="connsiteX47" fmla="*/ 303450 w 606086"/>
              <a:gd name="connsiteY47" fmla="*/ 0 h 605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086" h="605169">
                <a:moveTo>
                  <a:pt x="429091" y="283814"/>
                </a:moveTo>
                <a:cubicBezTo>
                  <a:pt x="455005" y="403585"/>
                  <a:pt x="400775" y="527153"/>
                  <a:pt x="293517" y="588687"/>
                </a:cubicBezTo>
                <a:lnTo>
                  <a:pt x="276107" y="598676"/>
                </a:lnTo>
                <a:lnTo>
                  <a:pt x="279809" y="605169"/>
                </a:lnTo>
                <a:cubicBezTo>
                  <a:pt x="241588" y="602172"/>
                  <a:pt x="205268" y="592183"/>
                  <a:pt x="172250" y="576400"/>
                </a:cubicBezTo>
                <a:cubicBezTo>
                  <a:pt x="215374" y="549229"/>
                  <a:pt x="251694" y="512169"/>
                  <a:pt x="277908" y="468416"/>
                </a:cubicBezTo>
                <a:lnTo>
                  <a:pt x="282310" y="469515"/>
                </a:lnTo>
                <a:lnTo>
                  <a:pt x="286713" y="452633"/>
                </a:lnTo>
                <a:cubicBezTo>
                  <a:pt x="308925" y="410178"/>
                  <a:pt x="321432" y="363129"/>
                  <a:pt x="323233" y="314981"/>
                </a:cubicBezTo>
                <a:cubicBezTo>
                  <a:pt x="356451" y="297499"/>
                  <a:pt x="392471" y="287110"/>
                  <a:pt x="429091" y="283814"/>
                </a:cubicBezTo>
                <a:close/>
                <a:moveTo>
                  <a:pt x="469814" y="283038"/>
                </a:moveTo>
                <a:cubicBezTo>
                  <a:pt x="513837" y="285236"/>
                  <a:pt x="557560" y="297723"/>
                  <a:pt x="596981" y="320399"/>
                </a:cubicBezTo>
                <a:lnTo>
                  <a:pt x="606086" y="325594"/>
                </a:lnTo>
                <a:cubicBezTo>
                  <a:pt x="595580" y="468945"/>
                  <a:pt x="485122" y="584525"/>
                  <a:pt x="344147" y="603405"/>
                </a:cubicBezTo>
                <a:cubicBezTo>
                  <a:pt x="443900" y="529981"/>
                  <a:pt x="493126" y="405311"/>
                  <a:pt x="469814" y="283038"/>
                </a:cubicBezTo>
                <a:close/>
                <a:moveTo>
                  <a:pt x="22713" y="187986"/>
                </a:moveTo>
                <a:cubicBezTo>
                  <a:pt x="36421" y="311071"/>
                  <a:pt x="119968" y="415973"/>
                  <a:pt x="237735" y="456934"/>
                </a:cubicBezTo>
                <a:cubicBezTo>
                  <a:pt x="213721" y="493900"/>
                  <a:pt x="181103" y="525470"/>
                  <a:pt x="141781" y="548249"/>
                </a:cubicBezTo>
                <a:lnTo>
                  <a:pt x="132575" y="553444"/>
                </a:lnTo>
                <a:cubicBezTo>
                  <a:pt x="52530" y="498895"/>
                  <a:pt x="0" y="407081"/>
                  <a:pt x="0" y="303078"/>
                </a:cubicBezTo>
                <a:cubicBezTo>
                  <a:pt x="0" y="262316"/>
                  <a:pt x="8105" y="223453"/>
                  <a:pt x="22713" y="187986"/>
                </a:cubicBezTo>
                <a:close/>
                <a:moveTo>
                  <a:pt x="384005" y="132377"/>
                </a:moveTo>
                <a:cubicBezTo>
                  <a:pt x="442333" y="126109"/>
                  <a:pt x="502687" y="137871"/>
                  <a:pt x="556262" y="168834"/>
                </a:cubicBezTo>
                <a:lnTo>
                  <a:pt x="573571" y="178823"/>
                </a:lnTo>
                <a:lnTo>
                  <a:pt x="577272" y="172330"/>
                </a:lnTo>
                <a:cubicBezTo>
                  <a:pt x="593080" y="205292"/>
                  <a:pt x="603185" y="241549"/>
                  <a:pt x="606086" y="279704"/>
                </a:cubicBezTo>
                <a:cubicBezTo>
                  <a:pt x="560965" y="256032"/>
                  <a:pt x="510641" y="243247"/>
                  <a:pt x="459716" y="242448"/>
                </a:cubicBezTo>
                <a:lnTo>
                  <a:pt x="458416" y="238053"/>
                </a:lnTo>
                <a:lnTo>
                  <a:pt x="441608" y="242748"/>
                </a:lnTo>
                <a:cubicBezTo>
                  <a:pt x="393585" y="244745"/>
                  <a:pt x="346562" y="257430"/>
                  <a:pt x="303942" y="280004"/>
                </a:cubicBezTo>
                <a:cubicBezTo>
                  <a:pt x="272127" y="259928"/>
                  <a:pt x="245114" y="233958"/>
                  <a:pt x="223904" y="204093"/>
                </a:cubicBezTo>
                <a:cubicBezTo>
                  <a:pt x="269376" y="162941"/>
                  <a:pt x="325678" y="138645"/>
                  <a:pt x="384005" y="132377"/>
                </a:cubicBezTo>
                <a:close/>
                <a:moveTo>
                  <a:pt x="131955" y="53065"/>
                </a:moveTo>
                <a:cubicBezTo>
                  <a:pt x="133956" y="103911"/>
                  <a:pt x="147965" y="153758"/>
                  <a:pt x="172880" y="198311"/>
                </a:cubicBezTo>
                <a:lnTo>
                  <a:pt x="169578" y="201508"/>
                </a:lnTo>
                <a:lnTo>
                  <a:pt x="182086" y="213795"/>
                </a:lnTo>
                <a:cubicBezTo>
                  <a:pt x="207802" y="254252"/>
                  <a:pt x="242424" y="288616"/>
                  <a:pt x="283249" y="314188"/>
                </a:cubicBezTo>
                <a:cubicBezTo>
                  <a:pt x="281748" y="351649"/>
                  <a:pt x="272743" y="388010"/>
                  <a:pt x="257333" y="421275"/>
                </a:cubicBezTo>
                <a:cubicBezTo>
                  <a:pt x="140560" y="383815"/>
                  <a:pt x="60411" y="275230"/>
                  <a:pt x="60711" y="151661"/>
                </a:cubicBezTo>
                <a:lnTo>
                  <a:pt x="60711" y="131582"/>
                </a:lnTo>
                <a:lnTo>
                  <a:pt x="53206" y="131582"/>
                </a:lnTo>
                <a:cubicBezTo>
                  <a:pt x="74419" y="100814"/>
                  <a:pt x="101136" y="74243"/>
                  <a:pt x="131955" y="53065"/>
                </a:cubicBezTo>
                <a:close/>
                <a:moveTo>
                  <a:pt x="303450" y="0"/>
                </a:moveTo>
                <a:cubicBezTo>
                  <a:pt x="401197" y="0"/>
                  <a:pt x="488039" y="46161"/>
                  <a:pt x="543566" y="117701"/>
                </a:cubicBezTo>
                <a:cubicBezTo>
                  <a:pt x="430011" y="68142"/>
                  <a:pt x="297247" y="87926"/>
                  <a:pt x="202901" y="169357"/>
                </a:cubicBezTo>
                <a:cubicBezTo>
                  <a:pt x="182791" y="130090"/>
                  <a:pt x="171786" y="86027"/>
                  <a:pt x="171686" y="40666"/>
                </a:cubicBezTo>
                <a:lnTo>
                  <a:pt x="171686" y="29975"/>
                </a:lnTo>
                <a:cubicBezTo>
                  <a:pt x="211605" y="10791"/>
                  <a:pt x="256227" y="0"/>
                  <a:pt x="3034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8" name="椭圆 7"/>
          <p:cNvSpPr/>
          <p:nvPr>
            <p:custDataLst>
              <p:tags r:id="rId4"/>
            </p:custDataLst>
          </p:nvPr>
        </p:nvSpPr>
        <p:spPr>
          <a:xfrm>
            <a:off x="6740525" y="1553845"/>
            <a:ext cx="857251" cy="857251"/>
          </a:xfrm>
          <a:prstGeom prst="ellipse">
            <a:avLst/>
          </a:prstGeom>
          <a:solidFill>
            <a:srgbClr val="FFBA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橄榄球_001"/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6932931" y="1746251"/>
            <a:ext cx="473075" cy="472440"/>
          </a:xfrm>
          <a:custGeom>
            <a:avLst/>
            <a:gdLst>
              <a:gd name="connsiteX0" fmla="*/ 8669 w 606252"/>
              <a:gd name="connsiteY0" fmla="*/ 358331 h 605381"/>
              <a:gd name="connsiteX1" fmla="*/ 247423 w 606252"/>
              <a:gd name="connsiteY1" fmla="*/ 596755 h 605381"/>
              <a:gd name="connsiteX2" fmla="*/ 157084 w 606252"/>
              <a:gd name="connsiteY2" fmla="*/ 605381 h 605381"/>
              <a:gd name="connsiteX3" fmla="*/ 31774 w 606252"/>
              <a:gd name="connsiteY3" fmla="*/ 588544 h 605381"/>
              <a:gd name="connsiteX4" fmla="*/ 16995 w 606252"/>
              <a:gd name="connsiteY4" fmla="*/ 574097 h 605381"/>
              <a:gd name="connsiteX5" fmla="*/ 551 w 606252"/>
              <a:gd name="connsiteY5" fmla="*/ 425264 h 605381"/>
              <a:gd name="connsiteX6" fmla="*/ 8669 w 606252"/>
              <a:gd name="connsiteY6" fmla="*/ 358331 h 605381"/>
              <a:gd name="connsiteX7" fmla="*/ 315398 w 606252"/>
              <a:gd name="connsiteY7" fmla="*/ 166253 h 605381"/>
              <a:gd name="connsiteX8" fmla="*/ 314045 w 606252"/>
              <a:gd name="connsiteY8" fmla="*/ 171969 h 605381"/>
              <a:gd name="connsiteX9" fmla="*/ 324349 w 606252"/>
              <a:gd name="connsiteY9" fmla="*/ 189013 h 605381"/>
              <a:gd name="connsiteX10" fmla="*/ 356510 w 606252"/>
              <a:gd name="connsiteY10" fmla="*/ 228816 h 605381"/>
              <a:gd name="connsiteX11" fmla="*/ 352242 w 606252"/>
              <a:gd name="connsiteY11" fmla="*/ 232350 h 605381"/>
              <a:gd name="connsiteX12" fmla="*/ 312588 w 606252"/>
              <a:gd name="connsiteY12" fmla="*/ 267165 h 605381"/>
              <a:gd name="connsiteX13" fmla="*/ 302701 w 606252"/>
              <a:gd name="connsiteY13" fmla="*/ 276518 h 605381"/>
              <a:gd name="connsiteX14" fmla="*/ 299995 w 606252"/>
              <a:gd name="connsiteY14" fmla="*/ 279116 h 605381"/>
              <a:gd name="connsiteX15" fmla="*/ 298746 w 606252"/>
              <a:gd name="connsiteY15" fmla="*/ 278804 h 605381"/>
              <a:gd name="connsiteX16" fmla="*/ 297497 w 606252"/>
              <a:gd name="connsiteY16" fmla="*/ 277661 h 605381"/>
              <a:gd name="connsiteX17" fmla="*/ 292605 w 606252"/>
              <a:gd name="connsiteY17" fmla="*/ 273296 h 605381"/>
              <a:gd name="connsiteX18" fmla="*/ 272518 w 606252"/>
              <a:gd name="connsiteY18" fmla="*/ 257084 h 605381"/>
              <a:gd name="connsiteX19" fmla="*/ 253575 w 606252"/>
              <a:gd name="connsiteY19" fmla="*/ 244405 h 605381"/>
              <a:gd name="connsiteX20" fmla="*/ 245665 w 606252"/>
              <a:gd name="connsiteY20" fmla="*/ 240040 h 605381"/>
              <a:gd name="connsiteX21" fmla="*/ 239733 w 606252"/>
              <a:gd name="connsiteY21" fmla="*/ 242430 h 605381"/>
              <a:gd name="connsiteX22" fmla="*/ 241918 w 606252"/>
              <a:gd name="connsiteY22" fmla="*/ 248146 h 605381"/>
              <a:gd name="connsiteX23" fmla="*/ 247018 w 606252"/>
              <a:gd name="connsiteY23" fmla="*/ 256772 h 605381"/>
              <a:gd name="connsiteX24" fmla="*/ 260757 w 606252"/>
              <a:gd name="connsiteY24" fmla="*/ 276206 h 605381"/>
              <a:gd name="connsiteX25" fmla="*/ 277722 w 606252"/>
              <a:gd name="connsiteY25" fmla="*/ 296575 h 605381"/>
              <a:gd name="connsiteX26" fmla="*/ 279283 w 606252"/>
              <a:gd name="connsiteY26" fmla="*/ 298238 h 605381"/>
              <a:gd name="connsiteX27" fmla="*/ 279595 w 606252"/>
              <a:gd name="connsiteY27" fmla="*/ 299381 h 605381"/>
              <a:gd name="connsiteX28" fmla="*/ 277305 w 606252"/>
              <a:gd name="connsiteY28" fmla="*/ 301771 h 605381"/>
              <a:gd name="connsiteX29" fmla="*/ 272830 w 606252"/>
              <a:gd name="connsiteY29" fmla="*/ 306448 h 605381"/>
              <a:gd name="connsiteX30" fmla="*/ 263567 w 606252"/>
              <a:gd name="connsiteY30" fmla="*/ 316321 h 605381"/>
              <a:gd name="connsiteX31" fmla="*/ 229117 w 606252"/>
              <a:gd name="connsiteY31" fmla="*/ 355812 h 605381"/>
              <a:gd name="connsiteX32" fmla="*/ 190191 w 606252"/>
              <a:gd name="connsiteY32" fmla="*/ 324323 h 605381"/>
              <a:gd name="connsiteX33" fmla="*/ 172706 w 606252"/>
              <a:gd name="connsiteY33" fmla="*/ 313723 h 605381"/>
              <a:gd name="connsiteX34" fmla="*/ 166461 w 606252"/>
              <a:gd name="connsiteY34" fmla="*/ 314970 h 605381"/>
              <a:gd name="connsiteX35" fmla="*/ 167814 w 606252"/>
              <a:gd name="connsiteY35" fmla="*/ 320582 h 605381"/>
              <a:gd name="connsiteX36" fmla="*/ 194250 w 606252"/>
              <a:gd name="connsiteY36" fmla="*/ 358619 h 605381"/>
              <a:gd name="connsiteX37" fmla="*/ 202889 w 606252"/>
              <a:gd name="connsiteY37" fmla="*/ 368699 h 605381"/>
              <a:gd name="connsiteX38" fmla="*/ 207572 w 606252"/>
              <a:gd name="connsiteY38" fmla="*/ 373792 h 605381"/>
              <a:gd name="connsiteX39" fmla="*/ 209862 w 606252"/>
              <a:gd name="connsiteY39" fmla="*/ 376182 h 605381"/>
              <a:gd name="connsiteX40" fmla="*/ 210903 w 606252"/>
              <a:gd name="connsiteY40" fmla="*/ 377325 h 605381"/>
              <a:gd name="connsiteX41" fmla="*/ 211319 w 606252"/>
              <a:gd name="connsiteY41" fmla="*/ 378572 h 605381"/>
              <a:gd name="connsiteX42" fmla="*/ 197164 w 606252"/>
              <a:gd name="connsiteY42" fmla="*/ 398838 h 605381"/>
              <a:gd name="connsiteX43" fmla="*/ 192585 w 606252"/>
              <a:gd name="connsiteY43" fmla="*/ 406008 h 605381"/>
              <a:gd name="connsiteX44" fmla="*/ 191648 w 606252"/>
              <a:gd name="connsiteY44" fmla="*/ 411620 h 605381"/>
              <a:gd name="connsiteX45" fmla="*/ 198622 w 606252"/>
              <a:gd name="connsiteY45" fmla="*/ 413699 h 605381"/>
              <a:gd name="connsiteX46" fmla="*/ 202889 w 606252"/>
              <a:gd name="connsiteY46" fmla="*/ 411101 h 605381"/>
              <a:gd name="connsiteX47" fmla="*/ 222352 w 606252"/>
              <a:gd name="connsiteY47" fmla="*/ 397798 h 605381"/>
              <a:gd name="connsiteX48" fmla="*/ 227556 w 606252"/>
              <a:gd name="connsiteY48" fmla="*/ 393953 h 605381"/>
              <a:gd name="connsiteX49" fmla="*/ 232343 w 606252"/>
              <a:gd name="connsiteY49" fmla="*/ 398422 h 605381"/>
              <a:gd name="connsiteX50" fmla="*/ 242231 w 606252"/>
              <a:gd name="connsiteY50" fmla="*/ 407152 h 605381"/>
              <a:gd name="connsiteX51" fmla="*/ 282509 w 606252"/>
              <a:gd name="connsiteY51" fmla="*/ 436043 h 605381"/>
              <a:gd name="connsiteX52" fmla="*/ 288338 w 606252"/>
              <a:gd name="connsiteY52" fmla="*/ 439057 h 605381"/>
              <a:gd name="connsiteX53" fmla="*/ 292397 w 606252"/>
              <a:gd name="connsiteY53" fmla="*/ 434172 h 605381"/>
              <a:gd name="connsiteX54" fmla="*/ 282301 w 606252"/>
              <a:gd name="connsiteY54" fmla="*/ 417128 h 605381"/>
              <a:gd name="connsiteX55" fmla="*/ 249933 w 606252"/>
              <a:gd name="connsiteY55" fmla="*/ 376598 h 605381"/>
              <a:gd name="connsiteX56" fmla="*/ 251077 w 606252"/>
              <a:gd name="connsiteY56" fmla="*/ 375662 h 605381"/>
              <a:gd name="connsiteX57" fmla="*/ 290732 w 606252"/>
              <a:gd name="connsiteY57" fmla="*/ 341159 h 605381"/>
              <a:gd name="connsiteX58" fmla="*/ 300515 w 606252"/>
              <a:gd name="connsiteY58" fmla="*/ 331806 h 605381"/>
              <a:gd name="connsiteX59" fmla="*/ 305615 w 606252"/>
              <a:gd name="connsiteY59" fmla="*/ 326921 h 605381"/>
              <a:gd name="connsiteX60" fmla="*/ 306864 w 606252"/>
              <a:gd name="connsiteY60" fmla="*/ 325778 h 605381"/>
              <a:gd name="connsiteX61" fmla="*/ 308009 w 606252"/>
              <a:gd name="connsiteY61" fmla="*/ 326921 h 605381"/>
              <a:gd name="connsiteX62" fmla="*/ 310507 w 606252"/>
              <a:gd name="connsiteY62" fmla="*/ 329104 h 605381"/>
              <a:gd name="connsiteX63" fmla="*/ 330906 w 606252"/>
              <a:gd name="connsiteY63" fmla="*/ 345732 h 605381"/>
              <a:gd name="connsiteX64" fmla="*/ 351097 w 606252"/>
              <a:gd name="connsiteY64" fmla="*/ 359658 h 605381"/>
              <a:gd name="connsiteX65" fmla="*/ 360048 w 606252"/>
              <a:gd name="connsiteY65" fmla="*/ 364750 h 605381"/>
              <a:gd name="connsiteX66" fmla="*/ 365981 w 606252"/>
              <a:gd name="connsiteY66" fmla="*/ 364023 h 605381"/>
              <a:gd name="connsiteX67" fmla="*/ 364732 w 606252"/>
              <a:gd name="connsiteY67" fmla="*/ 358411 h 605381"/>
              <a:gd name="connsiteX68" fmla="*/ 359216 w 606252"/>
              <a:gd name="connsiteY68" fmla="*/ 348849 h 605381"/>
              <a:gd name="connsiteX69" fmla="*/ 345061 w 606252"/>
              <a:gd name="connsiteY69" fmla="*/ 328688 h 605381"/>
              <a:gd name="connsiteX70" fmla="*/ 328408 w 606252"/>
              <a:gd name="connsiteY70" fmla="*/ 308631 h 605381"/>
              <a:gd name="connsiteX71" fmla="*/ 327055 w 606252"/>
              <a:gd name="connsiteY71" fmla="*/ 307072 h 605381"/>
              <a:gd name="connsiteX72" fmla="*/ 326743 w 606252"/>
              <a:gd name="connsiteY72" fmla="*/ 305928 h 605381"/>
              <a:gd name="connsiteX73" fmla="*/ 328929 w 606252"/>
              <a:gd name="connsiteY73" fmla="*/ 303538 h 605381"/>
              <a:gd name="connsiteX74" fmla="*/ 333508 w 606252"/>
              <a:gd name="connsiteY74" fmla="*/ 298862 h 605381"/>
              <a:gd name="connsiteX75" fmla="*/ 342771 w 606252"/>
              <a:gd name="connsiteY75" fmla="*/ 288989 h 605381"/>
              <a:gd name="connsiteX76" fmla="*/ 377117 w 606252"/>
              <a:gd name="connsiteY76" fmla="*/ 249289 h 605381"/>
              <a:gd name="connsiteX77" fmla="*/ 409694 w 606252"/>
              <a:gd name="connsiteY77" fmla="*/ 276206 h 605381"/>
              <a:gd name="connsiteX78" fmla="*/ 426139 w 606252"/>
              <a:gd name="connsiteY78" fmla="*/ 287118 h 605381"/>
              <a:gd name="connsiteX79" fmla="*/ 433424 w 606252"/>
              <a:gd name="connsiteY79" fmla="*/ 291171 h 605381"/>
              <a:gd name="connsiteX80" fmla="*/ 438003 w 606252"/>
              <a:gd name="connsiteY80" fmla="*/ 292003 h 605381"/>
              <a:gd name="connsiteX81" fmla="*/ 437587 w 606252"/>
              <a:gd name="connsiteY81" fmla="*/ 283585 h 605381"/>
              <a:gd name="connsiteX82" fmla="*/ 429469 w 606252"/>
              <a:gd name="connsiteY82" fmla="*/ 270178 h 605381"/>
              <a:gd name="connsiteX83" fmla="*/ 408237 w 606252"/>
              <a:gd name="connsiteY83" fmla="*/ 242223 h 605381"/>
              <a:gd name="connsiteX84" fmla="*/ 399598 w 606252"/>
              <a:gd name="connsiteY84" fmla="*/ 232454 h 605381"/>
              <a:gd name="connsiteX85" fmla="*/ 394811 w 606252"/>
              <a:gd name="connsiteY85" fmla="*/ 227361 h 605381"/>
              <a:gd name="connsiteX86" fmla="*/ 395019 w 606252"/>
              <a:gd name="connsiteY86" fmla="*/ 226114 h 605381"/>
              <a:gd name="connsiteX87" fmla="*/ 395956 w 606252"/>
              <a:gd name="connsiteY87" fmla="*/ 224971 h 605381"/>
              <a:gd name="connsiteX88" fmla="*/ 397725 w 606252"/>
              <a:gd name="connsiteY88" fmla="*/ 222581 h 605381"/>
              <a:gd name="connsiteX89" fmla="*/ 411047 w 606252"/>
              <a:gd name="connsiteY89" fmla="*/ 203043 h 605381"/>
              <a:gd name="connsiteX90" fmla="*/ 414065 w 606252"/>
              <a:gd name="connsiteY90" fmla="*/ 198054 h 605381"/>
              <a:gd name="connsiteX91" fmla="*/ 411984 w 606252"/>
              <a:gd name="connsiteY91" fmla="*/ 191507 h 605381"/>
              <a:gd name="connsiteX92" fmla="*/ 406988 w 606252"/>
              <a:gd name="connsiteY92" fmla="*/ 192443 h 605381"/>
              <a:gd name="connsiteX93" fmla="*/ 400119 w 606252"/>
              <a:gd name="connsiteY93" fmla="*/ 196807 h 605381"/>
              <a:gd name="connsiteX94" fmla="*/ 379823 w 606252"/>
              <a:gd name="connsiteY94" fmla="*/ 210837 h 605381"/>
              <a:gd name="connsiteX95" fmla="*/ 378158 w 606252"/>
              <a:gd name="connsiteY95" fmla="*/ 210733 h 605381"/>
              <a:gd name="connsiteX96" fmla="*/ 377013 w 606252"/>
              <a:gd name="connsiteY96" fmla="*/ 209694 h 605381"/>
              <a:gd name="connsiteX97" fmla="*/ 374723 w 606252"/>
              <a:gd name="connsiteY97" fmla="*/ 207512 h 605381"/>
              <a:gd name="connsiteX98" fmla="*/ 369936 w 606252"/>
              <a:gd name="connsiteY98" fmla="*/ 203147 h 605381"/>
              <a:gd name="connsiteX99" fmla="*/ 360048 w 606252"/>
              <a:gd name="connsiteY99" fmla="*/ 194625 h 605381"/>
              <a:gd name="connsiteX100" fmla="*/ 321747 w 606252"/>
              <a:gd name="connsiteY100" fmla="*/ 167812 h 605381"/>
              <a:gd name="connsiteX101" fmla="*/ 315398 w 606252"/>
              <a:gd name="connsiteY101" fmla="*/ 166253 h 605381"/>
              <a:gd name="connsiteX102" fmla="*/ 321331 w 606252"/>
              <a:gd name="connsiteY102" fmla="*/ 17641 h 605381"/>
              <a:gd name="connsiteX103" fmla="*/ 588606 w 606252"/>
              <a:gd name="connsiteY103" fmla="*/ 284520 h 605381"/>
              <a:gd name="connsiteX104" fmla="*/ 575492 w 606252"/>
              <a:gd name="connsiteY104" fmla="*/ 323388 h 605381"/>
              <a:gd name="connsiteX105" fmla="*/ 475368 w 606252"/>
              <a:gd name="connsiteY105" fmla="*/ 474599 h 605381"/>
              <a:gd name="connsiteX106" fmla="*/ 285007 w 606252"/>
              <a:gd name="connsiteY106" fmla="*/ 587669 h 605381"/>
              <a:gd name="connsiteX107" fmla="*/ 17732 w 606252"/>
              <a:gd name="connsiteY107" fmla="*/ 320790 h 605381"/>
              <a:gd name="connsiteX108" fmla="*/ 30742 w 606252"/>
              <a:gd name="connsiteY108" fmla="*/ 282234 h 605381"/>
              <a:gd name="connsiteX109" fmla="*/ 130970 w 606252"/>
              <a:gd name="connsiteY109" fmla="*/ 130711 h 605381"/>
              <a:gd name="connsiteX110" fmla="*/ 321331 w 606252"/>
              <a:gd name="connsiteY110" fmla="*/ 17641 h 605381"/>
              <a:gd name="connsiteX111" fmla="*/ 449243 w 606252"/>
              <a:gd name="connsiteY111" fmla="*/ 0 h 605381"/>
              <a:gd name="connsiteX112" fmla="*/ 574952 w 606252"/>
              <a:gd name="connsiteY112" fmla="*/ 16941 h 605381"/>
              <a:gd name="connsiteX113" fmla="*/ 589312 w 606252"/>
              <a:gd name="connsiteY113" fmla="*/ 31284 h 605381"/>
              <a:gd name="connsiteX114" fmla="*/ 605650 w 606252"/>
              <a:gd name="connsiteY114" fmla="*/ 180636 h 605381"/>
              <a:gd name="connsiteX115" fmla="*/ 597638 w 606252"/>
              <a:gd name="connsiteY115" fmla="*/ 247050 h 605381"/>
              <a:gd name="connsiteX116" fmla="*/ 358916 w 606252"/>
              <a:gd name="connsiteY116" fmla="*/ 8626 h 605381"/>
              <a:gd name="connsiteX117" fmla="*/ 449243 w 606252"/>
              <a:gd name="connsiteY117" fmla="*/ 0 h 60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06252" h="605381">
                <a:moveTo>
                  <a:pt x="8669" y="358331"/>
                </a:moveTo>
                <a:cubicBezTo>
                  <a:pt x="99425" y="427863"/>
                  <a:pt x="177795" y="506125"/>
                  <a:pt x="247423" y="596755"/>
                </a:cubicBezTo>
                <a:cubicBezTo>
                  <a:pt x="214639" y="603095"/>
                  <a:pt x="183936" y="605381"/>
                  <a:pt x="157084" y="605381"/>
                </a:cubicBezTo>
                <a:cubicBezTo>
                  <a:pt x="86831" y="605381"/>
                  <a:pt x="36874" y="590207"/>
                  <a:pt x="31774" y="588544"/>
                </a:cubicBezTo>
                <a:cubicBezTo>
                  <a:pt x="24905" y="586465"/>
                  <a:pt x="19285" y="581165"/>
                  <a:pt x="16995" y="574097"/>
                </a:cubicBezTo>
                <a:cubicBezTo>
                  <a:pt x="16163" y="571499"/>
                  <a:pt x="-3508" y="510386"/>
                  <a:pt x="551" y="425264"/>
                </a:cubicBezTo>
                <a:cubicBezTo>
                  <a:pt x="1696" y="402503"/>
                  <a:pt x="4402" y="380157"/>
                  <a:pt x="8669" y="358331"/>
                </a:cubicBezTo>
                <a:close/>
                <a:moveTo>
                  <a:pt x="315398" y="166253"/>
                </a:moveTo>
                <a:cubicBezTo>
                  <a:pt x="313004" y="167397"/>
                  <a:pt x="313004" y="169891"/>
                  <a:pt x="314045" y="171969"/>
                </a:cubicBezTo>
                <a:cubicBezTo>
                  <a:pt x="317064" y="177893"/>
                  <a:pt x="320706" y="183505"/>
                  <a:pt x="324349" y="189013"/>
                </a:cubicBezTo>
                <a:cubicBezTo>
                  <a:pt x="333924" y="203147"/>
                  <a:pt x="344853" y="216345"/>
                  <a:pt x="356510" y="228816"/>
                </a:cubicBezTo>
                <a:cubicBezTo>
                  <a:pt x="355157" y="229959"/>
                  <a:pt x="353699" y="231207"/>
                  <a:pt x="352242" y="232350"/>
                </a:cubicBezTo>
                <a:cubicBezTo>
                  <a:pt x="338608" y="243470"/>
                  <a:pt x="325390" y="255109"/>
                  <a:pt x="312588" y="267165"/>
                </a:cubicBezTo>
                <a:cubicBezTo>
                  <a:pt x="309258" y="270282"/>
                  <a:pt x="305927" y="273296"/>
                  <a:pt x="302701" y="276518"/>
                </a:cubicBezTo>
                <a:cubicBezTo>
                  <a:pt x="301764" y="277349"/>
                  <a:pt x="300931" y="278284"/>
                  <a:pt x="299995" y="279116"/>
                </a:cubicBezTo>
                <a:cubicBezTo>
                  <a:pt x="299370" y="279739"/>
                  <a:pt x="299266" y="279220"/>
                  <a:pt x="298746" y="278804"/>
                </a:cubicBezTo>
                <a:cubicBezTo>
                  <a:pt x="298329" y="278388"/>
                  <a:pt x="297913" y="277973"/>
                  <a:pt x="297497" y="277661"/>
                </a:cubicBezTo>
                <a:cubicBezTo>
                  <a:pt x="295935" y="276206"/>
                  <a:pt x="294270" y="274751"/>
                  <a:pt x="292605" y="273296"/>
                </a:cubicBezTo>
                <a:cubicBezTo>
                  <a:pt x="286152" y="267684"/>
                  <a:pt x="279387" y="262280"/>
                  <a:pt x="272518" y="257084"/>
                </a:cubicBezTo>
                <a:cubicBezTo>
                  <a:pt x="266377" y="252615"/>
                  <a:pt x="260132" y="248250"/>
                  <a:pt x="253575" y="244405"/>
                </a:cubicBezTo>
                <a:cubicBezTo>
                  <a:pt x="250973" y="242846"/>
                  <a:pt x="248371" y="241391"/>
                  <a:pt x="245665" y="240040"/>
                </a:cubicBezTo>
                <a:cubicBezTo>
                  <a:pt x="243376" y="238793"/>
                  <a:pt x="240253" y="239520"/>
                  <a:pt x="239733" y="242430"/>
                </a:cubicBezTo>
                <a:cubicBezTo>
                  <a:pt x="239525" y="244405"/>
                  <a:pt x="241086" y="246483"/>
                  <a:pt x="241918" y="248146"/>
                </a:cubicBezTo>
                <a:cubicBezTo>
                  <a:pt x="243480" y="251056"/>
                  <a:pt x="245249" y="253862"/>
                  <a:pt x="247018" y="256772"/>
                </a:cubicBezTo>
                <a:cubicBezTo>
                  <a:pt x="251286" y="263423"/>
                  <a:pt x="255969" y="269970"/>
                  <a:pt x="260757" y="276206"/>
                </a:cubicBezTo>
                <a:cubicBezTo>
                  <a:pt x="266169" y="283273"/>
                  <a:pt x="271789" y="290028"/>
                  <a:pt x="277722" y="296575"/>
                </a:cubicBezTo>
                <a:cubicBezTo>
                  <a:pt x="278242" y="297095"/>
                  <a:pt x="278762" y="297718"/>
                  <a:pt x="279283" y="298238"/>
                </a:cubicBezTo>
                <a:cubicBezTo>
                  <a:pt x="279699" y="298758"/>
                  <a:pt x="280220" y="298862"/>
                  <a:pt x="279595" y="299381"/>
                </a:cubicBezTo>
                <a:cubicBezTo>
                  <a:pt x="278867" y="300213"/>
                  <a:pt x="278034" y="301044"/>
                  <a:pt x="277305" y="301771"/>
                </a:cubicBezTo>
                <a:cubicBezTo>
                  <a:pt x="275848" y="303330"/>
                  <a:pt x="274287" y="304889"/>
                  <a:pt x="272830" y="306448"/>
                </a:cubicBezTo>
                <a:cubicBezTo>
                  <a:pt x="269708" y="309774"/>
                  <a:pt x="266585" y="312995"/>
                  <a:pt x="263567" y="316321"/>
                </a:cubicBezTo>
                <a:cubicBezTo>
                  <a:pt x="251702" y="329104"/>
                  <a:pt x="240149" y="342302"/>
                  <a:pt x="229117" y="355812"/>
                </a:cubicBezTo>
                <a:cubicBezTo>
                  <a:pt x="216939" y="344485"/>
                  <a:pt x="203930" y="333780"/>
                  <a:pt x="190191" y="324323"/>
                </a:cubicBezTo>
                <a:cubicBezTo>
                  <a:pt x="184571" y="320582"/>
                  <a:pt x="178742" y="316841"/>
                  <a:pt x="172706" y="313723"/>
                </a:cubicBezTo>
                <a:cubicBezTo>
                  <a:pt x="170520" y="312684"/>
                  <a:pt x="167814" y="312268"/>
                  <a:pt x="166461" y="314970"/>
                </a:cubicBezTo>
                <a:cubicBezTo>
                  <a:pt x="165524" y="316945"/>
                  <a:pt x="166877" y="318815"/>
                  <a:pt x="167814" y="320582"/>
                </a:cubicBezTo>
                <a:cubicBezTo>
                  <a:pt x="175100" y="334196"/>
                  <a:pt x="184467" y="346667"/>
                  <a:pt x="194250" y="358619"/>
                </a:cubicBezTo>
                <a:cubicBezTo>
                  <a:pt x="197060" y="361944"/>
                  <a:pt x="199975" y="365374"/>
                  <a:pt x="202889" y="368699"/>
                </a:cubicBezTo>
                <a:cubicBezTo>
                  <a:pt x="204450" y="370362"/>
                  <a:pt x="206011" y="372129"/>
                  <a:pt x="207572" y="373792"/>
                </a:cubicBezTo>
                <a:cubicBezTo>
                  <a:pt x="208301" y="374623"/>
                  <a:pt x="209029" y="375351"/>
                  <a:pt x="209862" y="376182"/>
                </a:cubicBezTo>
                <a:cubicBezTo>
                  <a:pt x="210174" y="376598"/>
                  <a:pt x="210591" y="377013"/>
                  <a:pt x="210903" y="377325"/>
                </a:cubicBezTo>
                <a:cubicBezTo>
                  <a:pt x="211423" y="377949"/>
                  <a:pt x="211840" y="377949"/>
                  <a:pt x="211319" y="378572"/>
                </a:cubicBezTo>
                <a:cubicBezTo>
                  <a:pt x="206427" y="385223"/>
                  <a:pt x="201640" y="391979"/>
                  <a:pt x="197164" y="398838"/>
                </a:cubicBezTo>
                <a:cubicBezTo>
                  <a:pt x="195603" y="401228"/>
                  <a:pt x="194042" y="403618"/>
                  <a:pt x="192585" y="406008"/>
                </a:cubicBezTo>
                <a:cubicBezTo>
                  <a:pt x="191544" y="407775"/>
                  <a:pt x="190711" y="409542"/>
                  <a:pt x="191648" y="411620"/>
                </a:cubicBezTo>
                <a:cubicBezTo>
                  <a:pt x="192897" y="414219"/>
                  <a:pt x="196124" y="415154"/>
                  <a:pt x="198622" y="413699"/>
                </a:cubicBezTo>
                <a:cubicBezTo>
                  <a:pt x="200079" y="412867"/>
                  <a:pt x="201536" y="411932"/>
                  <a:pt x="202889" y="411101"/>
                </a:cubicBezTo>
                <a:cubicBezTo>
                  <a:pt x="209550" y="406840"/>
                  <a:pt x="216003" y="402371"/>
                  <a:pt x="222352" y="397798"/>
                </a:cubicBezTo>
                <a:cubicBezTo>
                  <a:pt x="224121" y="396551"/>
                  <a:pt x="225890" y="395304"/>
                  <a:pt x="227556" y="393953"/>
                </a:cubicBezTo>
                <a:cubicBezTo>
                  <a:pt x="229117" y="395512"/>
                  <a:pt x="230782" y="396967"/>
                  <a:pt x="232343" y="398422"/>
                </a:cubicBezTo>
                <a:cubicBezTo>
                  <a:pt x="235570" y="401436"/>
                  <a:pt x="238900" y="404346"/>
                  <a:pt x="242231" y="407152"/>
                </a:cubicBezTo>
                <a:cubicBezTo>
                  <a:pt x="254824" y="417856"/>
                  <a:pt x="268146" y="427833"/>
                  <a:pt x="282509" y="436043"/>
                </a:cubicBezTo>
                <a:cubicBezTo>
                  <a:pt x="284279" y="437082"/>
                  <a:pt x="286256" y="438433"/>
                  <a:pt x="288338" y="439057"/>
                </a:cubicBezTo>
                <a:cubicBezTo>
                  <a:pt x="291252" y="439992"/>
                  <a:pt x="293646" y="436874"/>
                  <a:pt x="292397" y="434172"/>
                </a:cubicBezTo>
                <a:cubicBezTo>
                  <a:pt x="289483" y="428248"/>
                  <a:pt x="285944" y="422636"/>
                  <a:pt x="282301" y="417128"/>
                </a:cubicBezTo>
                <a:cubicBezTo>
                  <a:pt x="272726" y="402787"/>
                  <a:pt x="261693" y="389277"/>
                  <a:pt x="249933" y="376598"/>
                </a:cubicBezTo>
                <a:cubicBezTo>
                  <a:pt x="250245" y="376286"/>
                  <a:pt x="250661" y="375974"/>
                  <a:pt x="251077" y="375662"/>
                </a:cubicBezTo>
                <a:cubicBezTo>
                  <a:pt x="264608" y="364646"/>
                  <a:pt x="277826" y="353006"/>
                  <a:pt x="290732" y="341159"/>
                </a:cubicBezTo>
                <a:cubicBezTo>
                  <a:pt x="293958" y="338041"/>
                  <a:pt x="297289" y="334924"/>
                  <a:pt x="300515" y="331806"/>
                </a:cubicBezTo>
                <a:cubicBezTo>
                  <a:pt x="302284" y="330247"/>
                  <a:pt x="303950" y="328584"/>
                  <a:pt x="305615" y="326921"/>
                </a:cubicBezTo>
                <a:cubicBezTo>
                  <a:pt x="306031" y="326506"/>
                  <a:pt x="306447" y="326194"/>
                  <a:pt x="306864" y="325778"/>
                </a:cubicBezTo>
                <a:cubicBezTo>
                  <a:pt x="307280" y="326194"/>
                  <a:pt x="307592" y="326506"/>
                  <a:pt x="308009" y="326921"/>
                </a:cubicBezTo>
                <a:cubicBezTo>
                  <a:pt x="308841" y="327649"/>
                  <a:pt x="309674" y="328376"/>
                  <a:pt x="310507" y="329104"/>
                </a:cubicBezTo>
                <a:cubicBezTo>
                  <a:pt x="317064" y="334924"/>
                  <a:pt x="323829" y="340535"/>
                  <a:pt x="330906" y="345732"/>
                </a:cubicBezTo>
                <a:cubicBezTo>
                  <a:pt x="337359" y="350720"/>
                  <a:pt x="344124" y="355397"/>
                  <a:pt x="351097" y="359658"/>
                </a:cubicBezTo>
                <a:cubicBezTo>
                  <a:pt x="354012" y="361425"/>
                  <a:pt x="357030" y="363191"/>
                  <a:pt x="360048" y="364750"/>
                </a:cubicBezTo>
                <a:cubicBezTo>
                  <a:pt x="362026" y="365790"/>
                  <a:pt x="364628" y="366517"/>
                  <a:pt x="365981" y="364023"/>
                </a:cubicBezTo>
                <a:cubicBezTo>
                  <a:pt x="367022" y="362048"/>
                  <a:pt x="365669" y="360074"/>
                  <a:pt x="364732" y="358411"/>
                </a:cubicBezTo>
                <a:cubicBezTo>
                  <a:pt x="363067" y="355189"/>
                  <a:pt x="361193" y="351967"/>
                  <a:pt x="359216" y="348849"/>
                </a:cubicBezTo>
                <a:cubicBezTo>
                  <a:pt x="354844" y="341887"/>
                  <a:pt x="350057" y="335235"/>
                  <a:pt x="345061" y="328688"/>
                </a:cubicBezTo>
                <a:cubicBezTo>
                  <a:pt x="339857" y="321725"/>
                  <a:pt x="334237" y="315074"/>
                  <a:pt x="328408" y="308631"/>
                </a:cubicBezTo>
                <a:cubicBezTo>
                  <a:pt x="327992" y="308111"/>
                  <a:pt x="327471" y="307591"/>
                  <a:pt x="327055" y="307072"/>
                </a:cubicBezTo>
                <a:cubicBezTo>
                  <a:pt x="326535" y="306552"/>
                  <a:pt x="326118" y="306448"/>
                  <a:pt x="326743" y="305928"/>
                </a:cubicBezTo>
                <a:cubicBezTo>
                  <a:pt x="327471" y="305097"/>
                  <a:pt x="328200" y="304370"/>
                  <a:pt x="328929" y="303538"/>
                </a:cubicBezTo>
                <a:cubicBezTo>
                  <a:pt x="330490" y="301979"/>
                  <a:pt x="332051" y="300420"/>
                  <a:pt x="333508" y="298862"/>
                </a:cubicBezTo>
                <a:cubicBezTo>
                  <a:pt x="336630" y="295536"/>
                  <a:pt x="339649" y="292314"/>
                  <a:pt x="342771" y="288989"/>
                </a:cubicBezTo>
                <a:cubicBezTo>
                  <a:pt x="354636" y="276102"/>
                  <a:pt x="366085" y="262904"/>
                  <a:pt x="377117" y="249289"/>
                </a:cubicBezTo>
                <a:cubicBezTo>
                  <a:pt x="387421" y="258954"/>
                  <a:pt x="398245" y="267892"/>
                  <a:pt x="409694" y="276206"/>
                </a:cubicBezTo>
                <a:cubicBezTo>
                  <a:pt x="415002" y="280051"/>
                  <a:pt x="420518" y="283689"/>
                  <a:pt x="426139" y="287118"/>
                </a:cubicBezTo>
                <a:cubicBezTo>
                  <a:pt x="428532" y="288469"/>
                  <a:pt x="430926" y="289820"/>
                  <a:pt x="433424" y="291171"/>
                </a:cubicBezTo>
                <a:cubicBezTo>
                  <a:pt x="434777" y="291899"/>
                  <a:pt x="436338" y="292730"/>
                  <a:pt x="438003" y="292003"/>
                </a:cubicBezTo>
                <a:cubicBezTo>
                  <a:pt x="441750" y="290132"/>
                  <a:pt x="438940" y="285975"/>
                  <a:pt x="437587" y="283585"/>
                </a:cubicBezTo>
                <a:cubicBezTo>
                  <a:pt x="435089" y="279012"/>
                  <a:pt x="432383" y="274543"/>
                  <a:pt x="429469" y="270178"/>
                </a:cubicBezTo>
                <a:cubicBezTo>
                  <a:pt x="422912" y="260513"/>
                  <a:pt x="415731" y="251160"/>
                  <a:pt x="408237" y="242223"/>
                </a:cubicBezTo>
                <a:cubicBezTo>
                  <a:pt x="405427" y="238897"/>
                  <a:pt x="402513" y="235675"/>
                  <a:pt x="399598" y="232454"/>
                </a:cubicBezTo>
                <a:cubicBezTo>
                  <a:pt x="398037" y="230791"/>
                  <a:pt x="396372" y="229024"/>
                  <a:pt x="394811" y="227361"/>
                </a:cubicBezTo>
                <a:cubicBezTo>
                  <a:pt x="394290" y="226738"/>
                  <a:pt x="394603" y="226738"/>
                  <a:pt x="395019" y="226114"/>
                </a:cubicBezTo>
                <a:cubicBezTo>
                  <a:pt x="395331" y="225698"/>
                  <a:pt x="395643" y="225387"/>
                  <a:pt x="395956" y="224971"/>
                </a:cubicBezTo>
                <a:cubicBezTo>
                  <a:pt x="396580" y="224140"/>
                  <a:pt x="397100" y="223308"/>
                  <a:pt x="397725" y="222581"/>
                </a:cubicBezTo>
                <a:cubicBezTo>
                  <a:pt x="402304" y="216137"/>
                  <a:pt x="406780" y="209694"/>
                  <a:pt x="411047" y="203043"/>
                </a:cubicBezTo>
                <a:cubicBezTo>
                  <a:pt x="412088" y="201380"/>
                  <a:pt x="413025" y="199717"/>
                  <a:pt x="414065" y="198054"/>
                </a:cubicBezTo>
                <a:cubicBezTo>
                  <a:pt x="415418" y="195768"/>
                  <a:pt x="414586" y="192650"/>
                  <a:pt x="411984" y="191507"/>
                </a:cubicBezTo>
                <a:cubicBezTo>
                  <a:pt x="410110" y="190780"/>
                  <a:pt x="408549" y="191507"/>
                  <a:pt x="406988" y="192443"/>
                </a:cubicBezTo>
                <a:cubicBezTo>
                  <a:pt x="404698" y="193897"/>
                  <a:pt x="402408" y="195352"/>
                  <a:pt x="400119" y="196807"/>
                </a:cubicBezTo>
                <a:cubicBezTo>
                  <a:pt x="393249" y="201276"/>
                  <a:pt x="386484" y="205953"/>
                  <a:pt x="379823" y="210837"/>
                </a:cubicBezTo>
                <a:cubicBezTo>
                  <a:pt x="378991" y="211461"/>
                  <a:pt x="378991" y="211565"/>
                  <a:pt x="378158" y="210733"/>
                </a:cubicBezTo>
                <a:cubicBezTo>
                  <a:pt x="377846" y="210422"/>
                  <a:pt x="377429" y="210006"/>
                  <a:pt x="377013" y="209694"/>
                </a:cubicBezTo>
                <a:cubicBezTo>
                  <a:pt x="376285" y="208967"/>
                  <a:pt x="375452" y="208135"/>
                  <a:pt x="374723" y="207512"/>
                </a:cubicBezTo>
                <a:cubicBezTo>
                  <a:pt x="373162" y="206057"/>
                  <a:pt x="371601" y="204602"/>
                  <a:pt x="369936" y="203147"/>
                </a:cubicBezTo>
                <a:cubicBezTo>
                  <a:pt x="366709" y="200237"/>
                  <a:pt x="363379" y="197431"/>
                  <a:pt x="360048" y="194625"/>
                </a:cubicBezTo>
                <a:cubicBezTo>
                  <a:pt x="348079" y="184752"/>
                  <a:pt x="335381" y="175295"/>
                  <a:pt x="321747" y="167812"/>
                </a:cubicBezTo>
                <a:cubicBezTo>
                  <a:pt x="319874" y="166877"/>
                  <a:pt x="317584" y="165214"/>
                  <a:pt x="315398" y="166253"/>
                </a:cubicBezTo>
                <a:close/>
                <a:moveTo>
                  <a:pt x="321331" y="17641"/>
                </a:moveTo>
                <a:cubicBezTo>
                  <a:pt x="398453" y="120215"/>
                  <a:pt x="485880" y="207616"/>
                  <a:pt x="588606" y="284520"/>
                </a:cubicBezTo>
                <a:cubicBezTo>
                  <a:pt x="584859" y="297718"/>
                  <a:pt x="580488" y="310709"/>
                  <a:pt x="575492" y="323388"/>
                </a:cubicBezTo>
                <a:cubicBezTo>
                  <a:pt x="553531" y="379300"/>
                  <a:pt x="519810" y="430223"/>
                  <a:pt x="475368" y="474599"/>
                </a:cubicBezTo>
                <a:cubicBezTo>
                  <a:pt x="413753" y="536018"/>
                  <a:pt x="346934" y="569898"/>
                  <a:pt x="285007" y="587669"/>
                </a:cubicBezTo>
                <a:cubicBezTo>
                  <a:pt x="207885" y="485095"/>
                  <a:pt x="120458" y="397694"/>
                  <a:pt x="17732" y="320790"/>
                </a:cubicBezTo>
                <a:cubicBezTo>
                  <a:pt x="21479" y="307695"/>
                  <a:pt x="25746" y="294809"/>
                  <a:pt x="30742" y="282234"/>
                </a:cubicBezTo>
                <a:cubicBezTo>
                  <a:pt x="52703" y="226114"/>
                  <a:pt x="86424" y="175191"/>
                  <a:pt x="130970" y="130711"/>
                </a:cubicBezTo>
                <a:cubicBezTo>
                  <a:pt x="192585" y="69188"/>
                  <a:pt x="259404" y="35412"/>
                  <a:pt x="321331" y="17641"/>
                </a:cubicBezTo>
                <a:close/>
                <a:moveTo>
                  <a:pt x="449243" y="0"/>
                </a:moveTo>
                <a:cubicBezTo>
                  <a:pt x="522296" y="0"/>
                  <a:pt x="572870" y="16214"/>
                  <a:pt x="574952" y="16941"/>
                </a:cubicBezTo>
                <a:cubicBezTo>
                  <a:pt x="581820" y="19124"/>
                  <a:pt x="587127" y="24528"/>
                  <a:pt x="589312" y="31284"/>
                </a:cubicBezTo>
                <a:cubicBezTo>
                  <a:pt x="590145" y="33882"/>
                  <a:pt x="609917" y="95619"/>
                  <a:pt x="605650" y="180636"/>
                </a:cubicBezTo>
                <a:cubicBezTo>
                  <a:pt x="604610" y="203190"/>
                  <a:pt x="601904" y="225432"/>
                  <a:pt x="597638" y="247050"/>
                </a:cubicBezTo>
                <a:cubicBezTo>
                  <a:pt x="506894" y="177518"/>
                  <a:pt x="428534" y="99256"/>
                  <a:pt x="358916" y="8626"/>
                </a:cubicBezTo>
                <a:cubicBezTo>
                  <a:pt x="391696" y="2286"/>
                  <a:pt x="422395" y="0"/>
                  <a:pt x="44924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2237740" y="1611631"/>
            <a:ext cx="2254885" cy="381635"/>
          </a:xfrm>
          <a:prstGeom prst="rect">
            <a:avLst/>
          </a:prstGeom>
          <a:noFill/>
        </p:spPr>
        <p:txBody>
          <a:bodyPr wrap="square" lIns="101600" tIns="38100" rIns="76200" bIns="38100" rtlCol="0">
            <a:noAutofit/>
          </a:bodyPr>
          <a:lstStyle>
            <a:defPPr>
              <a:defRPr lang="zh-CN"/>
            </a:defPPr>
            <a:lvl1pPr>
              <a:defRPr sz="2400" spc="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r"/>
            <a:r>
              <a:rPr lang="en-US" altLang="zh-CN" sz="2000" b="1" kern="0" spc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微软雅黑" panose="020B0503020204020204" pitchFamily="34" charset="-122"/>
                <a:sym typeface="+mn-lt"/>
              </a:rPr>
              <a:t> TITLE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r"/>
            <a:endParaRPr lang="zh-CN" altLang="en-US" sz="2000" b="1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7"/>
            </p:custDataLst>
          </p:nvPr>
        </p:nvSpPr>
        <p:spPr>
          <a:xfrm>
            <a:off x="2237740" y="2037080"/>
            <a:ext cx="2254885" cy="316865"/>
          </a:xfrm>
          <a:prstGeom prst="rect">
            <a:avLst/>
          </a:prstGeom>
          <a:noFill/>
        </p:spPr>
        <p:txBody>
          <a:bodyPr wrap="square" lIns="101600" tIns="0" rIns="82549" bIns="0" rtlCol="0">
            <a:noAutofit/>
          </a:bodyPr>
          <a:lstStyle/>
          <a:p>
            <a:pPr algn="r" fontAlgn="auto">
              <a:lnSpc>
                <a:spcPct val="130000"/>
              </a:lnSpc>
            </a:pPr>
            <a:r>
              <a:rPr lang="zh-CN" altLang="en-US" sz="1600" kern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fontAlgn="auto">
              <a:lnSpc>
                <a:spcPct val="130000"/>
              </a:lnSpc>
            </a:pP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7700645" y="1611631"/>
            <a:ext cx="2254885" cy="381635"/>
          </a:xfrm>
          <a:prstGeom prst="rect">
            <a:avLst/>
          </a:prstGeom>
          <a:noFill/>
        </p:spPr>
        <p:txBody>
          <a:bodyPr wrap="square" lIns="101600" tIns="38100" rIns="76200" bIns="38100" rtlCol="0">
            <a:noAutofit/>
          </a:bodyPr>
          <a:lstStyle>
            <a:defPPr>
              <a:defRPr lang="zh-CN"/>
            </a:defPPr>
            <a:lvl1pPr>
              <a:defRPr sz="2400" spc="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sz="2000" b="1" kern="0" spc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cs typeface="微软雅黑" panose="020B0503020204020204" pitchFamily="34" charset="-122"/>
                <a:sym typeface="+mn-lt"/>
              </a:rPr>
              <a:t> TITLE</a:t>
            </a: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  <a:p>
            <a:pPr algn="l"/>
            <a:endParaRPr lang="zh-CN" altLang="en-US" sz="2000" b="1">
              <a:solidFill>
                <a:srgbClr val="000000">
                  <a:lumMod val="75000"/>
                  <a:lumOff val="25000"/>
                </a:srgbClr>
              </a:solidFill>
            </a:endParaRPr>
          </a:p>
          <a:p>
            <a:pPr algn="l"/>
            <a:endParaRPr lang="zh-CN" altLang="en-US" sz="2000" b="1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7700645" y="2037080"/>
            <a:ext cx="2254885" cy="316865"/>
          </a:xfrm>
          <a:prstGeom prst="rect">
            <a:avLst/>
          </a:prstGeom>
          <a:noFill/>
        </p:spPr>
        <p:txBody>
          <a:bodyPr wrap="square" lIns="101600" tIns="0" rIns="82549" bIns="0" rtlCol="0">
            <a:noAutofit/>
          </a:bodyPr>
          <a:lstStyle/>
          <a:p>
            <a:pPr algn="l" fontAlgn="auto">
              <a:lnSpc>
                <a:spcPct val="130000"/>
              </a:lnSpc>
            </a:pPr>
            <a:r>
              <a:rPr lang="zh-CN" altLang="en-US" sz="1600" kern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fontAlgn="auto">
              <a:lnSpc>
                <a:spcPct val="130000"/>
              </a:lnSpc>
            </a:pP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5699760" y="1659891"/>
            <a:ext cx="72517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rgbClr val="000000">
                    <a:lumMod val="50000"/>
                    <a:lumOff val="50000"/>
                  </a:srgbClr>
                </a:solidFill>
              </a:rPr>
              <a:t>VS</a:t>
            </a:r>
            <a:endParaRPr lang="en-US" altLang="zh-CN" sz="3600" b="1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sp>
        <p:nvSpPr>
          <p:cNvPr id="19" name="矩形: 圆角 113"/>
          <p:cNvSpPr/>
          <p:nvPr>
            <p:custDataLst>
              <p:tags r:id="rId11"/>
            </p:custDataLst>
          </p:nvPr>
        </p:nvSpPr>
        <p:spPr>
          <a:xfrm>
            <a:off x="2137411" y="3016251"/>
            <a:ext cx="3441065" cy="19113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170C"/>
              </a:gs>
              <a:gs pos="50000">
                <a:srgbClr val="B71C2B"/>
              </a:gs>
              <a:gs pos="50000">
                <a:srgbClr val="FF170C"/>
              </a:gs>
              <a:gs pos="100000">
                <a:srgbClr val="F2F2F2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12"/>
            </p:custDataLst>
          </p:nvPr>
        </p:nvSpPr>
        <p:spPr>
          <a:xfrm>
            <a:off x="3323591" y="2623185"/>
            <a:ext cx="2254885" cy="316865"/>
          </a:xfrm>
          <a:prstGeom prst="rect">
            <a:avLst/>
          </a:prstGeom>
          <a:noFill/>
        </p:spPr>
        <p:txBody>
          <a:bodyPr wrap="square" lIns="101600" tIns="0" rIns="82549" bIns="0" rtlCol="0">
            <a:noAutofit/>
          </a:bodyPr>
          <a:lstStyle/>
          <a:p>
            <a:pPr algn="r" fontAlgn="auto">
              <a:lnSpc>
                <a:spcPct val="130000"/>
              </a:lnSpc>
            </a:pPr>
            <a:r>
              <a:rPr lang="zh-CN" altLang="en-US" sz="1600" kern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Rectangle 97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1059180" y="2927985"/>
            <a:ext cx="1073151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sz="2400" b="1">
                <a:solidFill>
                  <a:srgbClr val="000000">
                    <a:lumMod val="50000"/>
                    <a:lumOff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50%</a:t>
            </a:r>
            <a:endParaRPr lang="en-US" sz="2400" b="1">
              <a:solidFill>
                <a:srgbClr val="000000">
                  <a:lumMod val="50000"/>
                  <a:lumOff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14"/>
            </p:custDataLst>
          </p:nvPr>
        </p:nvSpPr>
        <p:spPr>
          <a:xfrm>
            <a:off x="6618605" y="2623185"/>
            <a:ext cx="2254885" cy="316865"/>
          </a:xfrm>
          <a:prstGeom prst="rect">
            <a:avLst/>
          </a:prstGeom>
          <a:noFill/>
        </p:spPr>
        <p:txBody>
          <a:bodyPr wrap="square" lIns="101600" tIns="0" rIns="82549" bIns="0" rtlCol="0">
            <a:noAutofit/>
          </a:bodyPr>
          <a:lstStyle/>
          <a:p>
            <a:pPr algn="l" fontAlgn="auto">
              <a:lnSpc>
                <a:spcPct val="130000"/>
              </a:lnSpc>
            </a:pPr>
            <a:r>
              <a:rPr lang="zh-CN" altLang="en-US" sz="1600" kern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矩形: 圆角 124"/>
          <p:cNvSpPr/>
          <p:nvPr>
            <p:custDataLst>
              <p:tags r:id="rId15"/>
            </p:custDataLst>
          </p:nvPr>
        </p:nvSpPr>
        <p:spPr>
          <a:xfrm>
            <a:off x="6617971" y="3016251"/>
            <a:ext cx="3441065" cy="19113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BA00"/>
              </a:gs>
              <a:gs pos="75000">
                <a:srgbClr val="FFBA00"/>
              </a:gs>
              <a:gs pos="75000">
                <a:srgbClr val="F2F2F2"/>
              </a:gs>
              <a:gs pos="100000">
                <a:srgbClr val="F2F2F2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Rectangle 97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10059671" y="2927985"/>
            <a:ext cx="1073151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sz="2400" b="1">
                <a:solidFill>
                  <a:srgbClr val="000000">
                    <a:lumMod val="50000"/>
                    <a:lumOff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75%</a:t>
            </a:r>
            <a:endParaRPr lang="en-US" sz="2400" b="1">
              <a:solidFill>
                <a:srgbClr val="000000">
                  <a:lumMod val="50000"/>
                  <a:lumOff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: 圆角 113"/>
          <p:cNvSpPr/>
          <p:nvPr>
            <p:custDataLst>
              <p:tags r:id="rId17"/>
            </p:custDataLst>
          </p:nvPr>
        </p:nvSpPr>
        <p:spPr>
          <a:xfrm>
            <a:off x="2137411" y="3807460"/>
            <a:ext cx="3441065" cy="19113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170C"/>
              </a:gs>
              <a:gs pos="75000">
                <a:srgbClr val="B71C2B"/>
              </a:gs>
              <a:gs pos="75000">
                <a:srgbClr val="FF170C"/>
              </a:gs>
              <a:gs pos="100000">
                <a:srgbClr val="F2F2F2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矩形: 圆角 124"/>
          <p:cNvSpPr/>
          <p:nvPr>
            <p:custDataLst>
              <p:tags r:id="rId18"/>
            </p:custDataLst>
          </p:nvPr>
        </p:nvSpPr>
        <p:spPr>
          <a:xfrm>
            <a:off x="6617971" y="3804920"/>
            <a:ext cx="3441065" cy="19113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BA00"/>
              </a:gs>
              <a:gs pos="50000">
                <a:srgbClr val="FFBA00"/>
              </a:gs>
              <a:gs pos="50000">
                <a:srgbClr val="F2F2F2"/>
              </a:gs>
              <a:gs pos="100000">
                <a:srgbClr val="F2F2F2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>
            <p:custDataLst>
              <p:tags r:id="rId19"/>
            </p:custDataLst>
          </p:nvPr>
        </p:nvSpPr>
        <p:spPr>
          <a:xfrm>
            <a:off x="3323591" y="3413760"/>
            <a:ext cx="2254885" cy="316865"/>
          </a:xfrm>
          <a:prstGeom prst="rect">
            <a:avLst/>
          </a:prstGeom>
          <a:noFill/>
        </p:spPr>
        <p:txBody>
          <a:bodyPr wrap="square" lIns="101600" tIns="0" rIns="82549" bIns="0" rtlCol="0">
            <a:noAutofit/>
          </a:bodyPr>
          <a:lstStyle/>
          <a:p>
            <a:pPr algn="r" fontAlgn="auto">
              <a:lnSpc>
                <a:spcPct val="130000"/>
              </a:lnSpc>
            </a:pPr>
            <a:r>
              <a:rPr lang="zh-CN" altLang="en-US" sz="1600" kern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Rectangle 97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1059815" y="3717290"/>
            <a:ext cx="1073151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sz="2400" b="1">
                <a:solidFill>
                  <a:srgbClr val="000000">
                    <a:lumMod val="50000"/>
                    <a:lumOff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75%</a:t>
            </a:r>
            <a:endParaRPr lang="en-US" sz="2400" b="1">
              <a:solidFill>
                <a:srgbClr val="000000">
                  <a:lumMod val="50000"/>
                  <a:lumOff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21"/>
            </p:custDataLst>
          </p:nvPr>
        </p:nvSpPr>
        <p:spPr>
          <a:xfrm>
            <a:off x="6618605" y="3413125"/>
            <a:ext cx="2254885" cy="316865"/>
          </a:xfrm>
          <a:prstGeom prst="rect">
            <a:avLst/>
          </a:prstGeom>
          <a:noFill/>
        </p:spPr>
        <p:txBody>
          <a:bodyPr wrap="square" lIns="101600" tIns="0" rIns="82549" bIns="0" rtlCol="0">
            <a:noAutofit/>
          </a:bodyPr>
          <a:lstStyle/>
          <a:p>
            <a:pPr algn="l" fontAlgn="auto">
              <a:lnSpc>
                <a:spcPct val="130000"/>
              </a:lnSpc>
            </a:pPr>
            <a:r>
              <a:rPr lang="zh-CN" altLang="en-US" sz="1600" kern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Rectangle 97"/>
          <p:cNvSpPr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10060305" y="3716655"/>
            <a:ext cx="1073151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sz="2400" b="1">
                <a:solidFill>
                  <a:srgbClr val="000000">
                    <a:lumMod val="50000"/>
                    <a:lumOff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50%</a:t>
            </a:r>
            <a:endParaRPr lang="en-US" sz="2400" b="1">
              <a:solidFill>
                <a:srgbClr val="000000">
                  <a:lumMod val="50000"/>
                  <a:lumOff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角 113"/>
          <p:cNvSpPr/>
          <p:nvPr>
            <p:custDataLst>
              <p:tags r:id="rId23"/>
            </p:custDataLst>
          </p:nvPr>
        </p:nvSpPr>
        <p:spPr>
          <a:xfrm>
            <a:off x="2137411" y="4594225"/>
            <a:ext cx="3441065" cy="19113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170C"/>
              </a:gs>
              <a:gs pos="25000">
                <a:srgbClr val="B71C2B"/>
              </a:gs>
              <a:gs pos="25000">
                <a:srgbClr val="FF170C"/>
              </a:gs>
              <a:gs pos="100000">
                <a:srgbClr val="F2F2F2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矩形: 圆角 124"/>
          <p:cNvSpPr/>
          <p:nvPr>
            <p:custDataLst>
              <p:tags r:id="rId24"/>
            </p:custDataLst>
          </p:nvPr>
        </p:nvSpPr>
        <p:spPr>
          <a:xfrm>
            <a:off x="6617971" y="4596765"/>
            <a:ext cx="3441065" cy="19113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BA00"/>
              </a:gs>
              <a:gs pos="25000">
                <a:srgbClr val="FFBA00"/>
              </a:gs>
              <a:gs pos="25000">
                <a:srgbClr val="F2F2F2"/>
              </a:gs>
              <a:gs pos="100000">
                <a:srgbClr val="F2F2F2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>
            <p:custDataLst>
              <p:tags r:id="rId25"/>
            </p:custDataLst>
          </p:nvPr>
        </p:nvSpPr>
        <p:spPr>
          <a:xfrm>
            <a:off x="3323591" y="4203700"/>
            <a:ext cx="2254885" cy="316865"/>
          </a:xfrm>
          <a:prstGeom prst="rect">
            <a:avLst/>
          </a:prstGeom>
          <a:noFill/>
        </p:spPr>
        <p:txBody>
          <a:bodyPr wrap="square" lIns="101600" tIns="0" rIns="82549" bIns="0" rtlCol="0">
            <a:noAutofit/>
          </a:bodyPr>
          <a:lstStyle/>
          <a:p>
            <a:pPr algn="r" fontAlgn="auto">
              <a:lnSpc>
                <a:spcPct val="130000"/>
              </a:lnSpc>
            </a:pPr>
            <a:r>
              <a:rPr lang="zh-CN" altLang="en-US" sz="1600" kern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Rectangle 97"/>
          <p:cNvSpPr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1059815" y="4507230"/>
            <a:ext cx="1073151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sz="2400" b="1">
                <a:solidFill>
                  <a:srgbClr val="000000">
                    <a:lumMod val="50000"/>
                    <a:lumOff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25%</a:t>
            </a:r>
            <a:endParaRPr lang="en-US" sz="2400" b="1">
              <a:solidFill>
                <a:srgbClr val="000000">
                  <a:lumMod val="50000"/>
                  <a:lumOff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27"/>
            </p:custDataLst>
          </p:nvPr>
        </p:nvSpPr>
        <p:spPr>
          <a:xfrm>
            <a:off x="6618605" y="4202431"/>
            <a:ext cx="2254885" cy="316865"/>
          </a:xfrm>
          <a:prstGeom prst="rect">
            <a:avLst/>
          </a:prstGeom>
          <a:noFill/>
        </p:spPr>
        <p:txBody>
          <a:bodyPr wrap="square" lIns="101600" tIns="0" rIns="82549" bIns="0" rtlCol="0">
            <a:noAutofit/>
          </a:bodyPr>
          <a:lstStyle/>
          <a:p>
            <a:pPr algn="l" fontAlgn="auto">
              <a:lnSpc>
                <a:spcPct val="130000"/>
              </a:lnSpc>
            </a:pPr>
            <a:r>
              <a:rPr lang="zh-CN" altLang="en-US" sz="1600" kern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Rectangle 97"/>
          <p:cNvSpPr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10060305" y="4505960"/>
            <a:ext cx="1073151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sz="2400" b="1">
                <a:solidFill>
                  <a:srgbClr val="000000">
                    <a:lumMod val="50000"/>
                    <a:lumOff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25%</a:t>
            </a:r>
            <a:endParaRPr lang="en-US" sz="2400" b="1">
              <a:solidFill>
                <a:srgbClr val="000000">
                  <a:lumMod val="50000"/>
                  <a:lumOff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: 圆角 113"/>
          <p:cNvSpPr/>
          <p:nvPr>
            <p:custDataLst>
              <p:tags r:id="rId29"/>
            </p:custDataLst>
          </p:nvPr>
        </p:nvSpPr>
        <p:spPr>
          <a:xfrm>
            <a:off x="2137411" y="5384165"/>
            <a:ext cx="3441065" cy="19113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170C"/>
              </a:gs>
              <a:gs pos="25000">
                <a:srgbClr val="B71C2B"/>
              </a:gs>
              <a:gs pos="25000">
                <a:srgbClr val="FF170C"/>
              </a:gs>
              <a:gs pos="100000">
                <a:srgbClr val="F2F2F2"/>
              </a:gs>
            </a:gsLst>
            <a:lin ang="10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3" name="矩形: 圆角 124"/>
          <p:cNvSpPr/>
          <p:nvPr>
            <p:custDataLst>
              <p:tags r:id="rId30"/>
            </p:custDataLst>
          </p:nvPr>
        </p:nvSpPr>
        <p:spPr>
          <a:xfrm>
            <a:off x="6617971" y="5386705"/>
            <a:ext cx="3441065" cy="19113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BA00"/>
              </a:gs>
              <a:gs pos="25000">
                <a:srgbClr val="FFBA00"/>
              </a:gs>
              <a:gs pos="25000">
                <a:srgbClr val="F2F2F2"/>
              </a:gs>
              <a:gs pos="100000">
                <a:srgbClr val="F2F2F2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>
            <p:custDataLst>
              <p:tags r:id="rId31"/>
            </p:custDataLst>
          </p:nvPr>
        </p:nvSpPr>
        <p:spPr>
          <a:xfrm>
            <a:off x="3323591" y="4993640"/>
            <a:ext cx="2254885" cy="316865"/>
          </a:xfrm>
          <a:prstGeom prst="rect">
            <a:avLst/>
          </a:prstGeom>
          <a:noFill/>
        </p:spPr>
        <p:txBody>
          <a:bodyPr wrap="square" lIns="101600" tIns="0" rIns="82549" bIns="0" rtlCol="0">
            <a:noAutofit/>
          </a:bodyPr>
          <a:lstStyle/>
          <a:p>
            <a:pPr algn="r" fontAlgn="auto">
              <a:lnSpc>
                <a:spcPct val="130000"/>
              </a:lnSpc>
            </a:pPr>
            <a:r>
              <a:rPr lang="zh-CN" altLang="en-US" sz="1600" kern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Rectangle 97"/>
          <p:cNvSpPr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1059815" y="5297170"/>
            <a:ext cx="1073151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sz="2400" b="1">
                <a:solidFill>
                  <a:srgbClr val="000000">
                    <a:lumMod val="50000"/>
                    <a:lumOff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25%</a:t>
            </a:r>
            <a:endParaRPr lang="en-US" sz="2400" b="1">
              <a:solidFill>
                <a:srgbClr val="000000">
                  <a:lumMod val="50000"/>
                  <a:lumOff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>
            <p:custDataLst>
              <p:tags r:id="rId33"/>
            </p:custDataLst>
          </p:nvPr>
        </p:nvSpPr>
        <p:spPr>
          <a:xfrm>
            <a:off x="6618605" y="4992371"/>
            <a:ext cx="2254885" cy="316865"/>
          </a:xfrm>
          <a:prstGeom prst="rect">
            <a:avLst/>
          </a:prstGeom>
          <a:noFill/>
        </p:spPr>
        <p:txBody>
          <a:bodyPr wrap="square" lIns="101600" tIns="0" rIns="82549" bIns="0" rtlCol="0">
            <a:noAutofit/>
          </a:bodyPr>
          <a:lstStyle/>
          <a:p>
            <a:pPr algn="l" fontAlgn="auto">
              <a:lnSpc>
                <a:spcPct val="130000"/>
              </a:lnSpc>
            </a:pPr>
            <a:r>
              <a:rPr lang="zh-CN" altLang="en-US" sz="1600" kern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z="1600" spc="150">
              <a:solidFill>
                <a:srgbClr val="000000">
                  <a:lumMod val="50000"/>
                  <a:lumOff val="50000"/>
                </a:srgb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Rectangle 97"/>
          <p:cNvSpPr>
            <a:spLocks noChangeArrowheads="1"/>
          </p:cNvSpPr>
          <p:nvPr>
            <p:custDataLst>
              <p:tags r:id="rId34"/>
            </p:custDataLst>
          </p:nvPr>
        </p:nvSpPr>
        <p:spPr bwMode="auto">
          <a:xfrm>
            <a:off x="10060305" y="5295900"/>
            <a:ext cx="1073151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sz="2400" b="1">
                <a:solidFill>
                  <a:srgbClr val="000000">
                    <a:lumMod val="50000"/>
                    <a:lumOff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25%</a:t>
            </a:r>
            <a:endParaRPr lang="en-US" sz="2400" b="1">
              <a:solidFill>
                <a:srgbClr val="000000">
                  <a:lumMod val="50000"/>
                  <a:lumOff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3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406800"/>
            <a:ext cx="10944225" cy="863601"/>
          </a:xfrm>
        </p:spPr>
        <p:txBody>
          <a:bodyPr/>
          <a:p>
            <a:r>
              <a:rPr lang="zh-CN" altLang="en-US"/>
              <a:t>SUBTITLE HERE</a:t>
            </a:r>
            <a:endParaRPr lang="zh-CN" altLang="en-US"/>
          </a:p>
        </p:txBody>
      </p:sp>
      <p:cxnSp>
        <p:nvCxnSpPr>
          <p:cNvPr id="39" name="Straight Connector 6"/>
          <p:cNvCxnSpPr/>
          <p:nvPr>
            <p:custDataLst>
              <p:tags r:id="rId1"/>
            </p:custDataLst>
          </p:nvPr>
        </p:nvCxnSpPr>
        <p:spPr>
          <a:xfrm flipH="1">
            <a:off x="4264660" y="2148840"/>
            <a:ext cx="1565275" cy="0"/>
          </a:xfrm>
          <a:prstGeom prst="line">
            <a:avLst/>
          </a:prstGeom>
          <a:ln w="9525" cmpd="sng">
            <a:solidFill>
              <a:srgbClr val="FF170C"/>
            </a:solidFill>
            <a:prstDash val="dash"/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</p:cxnSp>
      <p:sp>
        <p:nvSpPr>
          <p:cNvPr id="40" name="Donut 7"/>
          <p:cNvSpPr/>
          <p:nvPr>
            <p:custDataLst>
              <p:tags r:id="rId2"/>
            </p:custDataLst>
          </p:nvPr>
        </p:nvSpPr>
        <p:spPr>
          <a:xfrm>
            <a:off x="5808980" y="2070735"/>
            <a:ext cx="154940" cy="154940"/>
          </a:xfrm>
          <a:prstGeom prst="donut">
            <a:avLst/>
          </a:prstGeom>
          <a:solidFill>
            <a:srgbClr val="FF170C"/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26" name="Straight Connector 9"/>
          <p:cNvCxnSpPr/>
          <p:nvPr>
            <p:custDataLst>
              <p:tags r:id="rId3"/>
            </p:custDataLst>
          </p:nvPr>
        </p:nvCxnSpPr>
        <p:spPr>
          <a:xfrm flipH="1">
            <a:off x="4650105" y="3308350"/>
            <a:ext cx="1179830" cy="0"/>
          </a:xfrm>
          <a:prstGeom prst="line">
            <a:avLst/>
          </a:prstGeom>
          <a:ln w="9525" cmpd="sng">
            <a:solidFill>
              <a:srgbClr val="FF4200"/>
            </a:solidFill>
            <a:prstDash val="dash"/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</p:cxnSp>
      <p:sp>
        <p:nvSpPr>
          <p:cNvPr id="28" name="Donut 10"/>
          <p:cNvSpPr/>
          <p:nvPr>
            <p:custDataLst>
              <p:tags r:id="rId4"/>
            </p:custDataLst>
          </p:nvPr>
        </p:nvSpPr>
        <p:spPr>
          <a:xfrm>
            <a:off x="5808980" y="3238500"/>
            <a:ext cx="154940" cy="154940"/>
          </a:xfrm>
          <a:prstGeom prst="donut">
            <a:avLst/>
          </a:prstGeom>
          <a:solidFill>
            <a:srgbClr val="FF4200"/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36" name="Straight Connector 12"/>
          <p:cNvCxnSpPr/>
          <p:nvPr>
            <p:custDataLst>
              <p:tags r:id="rId5"/>
            </p:custDataLst>
          </p:nvPr>
        </p:nvCxnSpPr>
        <p:spPr>
          <a:xfrm flipH="1">
            <a:off x="3980815" y="4456430"/>
            <a:ext cx="1849120" cy="0"/>
          </a:xfrm>
          <a:prstGeom prst="line">
            <a:avLst/>
          </a:prstGeom>
          <a:ln w="9525" cmpd="sng">
            <a:solidFill>
              <a:srgbClr val="FF6000"/>
            </a:solidFill>
            <a:prstDash val="dash"/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</p:cxnSp>
      <p:sp>
        <p:nvSpPr>
          <p:cNvPr id="37" name="Donut 13"/>
          <p:cNvSpPr/>
          <p:nvPr>
            <p:custDataLst>
              <p:tags r:id="rId6"/>
            </p:custDataLst>
          </p:nvPr>
        </p:nvSpPr>
        <p:spPr>
          <a:xfrm>
            <a:off x="5808980" y="4378960"/>
            <a:ext cx="154940" cy="154940"/>
          </a:xfrm>
          <a:prstGeom prst="donut">
            <a:avLst/>
          </a:prstGeom>
          <a:solidFill>
            <a:srgbClr val="FF6000"/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48" name="Freeform 15"/>
          <p:cNvSpPr/>
          <p:nvPr>
            <p:custDataLst>
              <p:tags r:id="rId7"/>
            </p:custDataLst>
          </p:nvPr>
        </p:nvSpPr>
        <p:spPr>
          <a:xfrm>
            <a:off x="3107055" y="4516120"/>
            <a:ext cx="2722880" cy="1061085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9525" cmpd="sng">
            <a:solidFill>
              <a:srgbClr val="FF8400"/>
            </a:solidFill>
            <a:prstDash val="dash"/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p>
            <a:pPr algn="ctr"/>
            <a:endParaRPr lang="en-US" sz="3200"/>
          </a:p>
        </p:txBody>
      </p:sp>
      <p:sp>
        <p:nvSpPr>
          <p:cNvPr id="49" name="Donut 16"/>
          <p:cNvSpPr/>
          <p:nvPr>
            <p:custDataLst>
              <p:tags r:id="rId8"/>
            </p:custDataLst>
          </p:nvPr>
        </p:nvSpPr>
        <p:spPr>
          <a:xfrm>
            <a:off x="5808980" y="5499735"/>
            <a:ext cx="154940" cy="154940"/>
          </a:xfrm>
          <a:prstGeom prst="donut">
            <a:avLst/>
          </a:prstGeom>
          <a:solidFill>
            <a:srgbClr val="FF8400"/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0" name="Oval 17"/>
          <p:cNvSpPr/>
          <p:nvPr>
            <p:custDataLst>
              <p:tags r:id="rId9"/>
            </p:custDataLst>
          </p:nvPr>
        </p:nvSpPr>
        <p:spPr>
          <a:xfrm>
            <a:off x="1605902" y="2245530"/>
            <a:ext cx="3001999" cy="3001997"/>
          </a:xfrm>
          <a:prstGeom prst="ellipse">
            <a:avLst/>
          </a:prstGeom>
          <a:solidFill>
            <a:srgbClr val="FFC000"/>
          </a:solidFill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p>
            <a:pPr algn="ctr"/>
            <a:endParaRPr lang="en-US" sz="3200"/>
          </a:p>
        </p:txBody>
      </p:sp>
      <p:sp>
        <p:nvSpPr>
          <p:cNvPr id="51" name="Oval 18"/>
          <p:cNvSpPr/>
          <p:nvPr>
            <p:custDataLst>
              <p:tags r:id="rId10"/>
            </p:custDataLst>
          </p:nvPr>
        </p:nvSpPr>
        <p:spPr>
          <a:xfrm>
            <a:off x="1970682" y="2610311"/>
            <a:ext cx="2272439" cy="2272439"/>
          </a:xfrm>
          <a:prstGeom prst="ellipse">
            <a:avLst/>
          </a:prstGeom>
          <a:solidFill>
            <a:srgbClr val="000000">
              <a:alpha val="52000"/>
            </a:srgbClr>
          </a:solidFill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p>
            <a:pPr algn="ctr"/>
            <a:endParaRPr lang="en-US" sz="3200" dirty="0"/>
          </a:p>
        </p:txBody>
      </p:sp>
      <p:sp>
        <p:nvSpPr>
          <p:cNvPr id="52" name="Oval 19"/>
          <p:cNvSpPr/>
          <p:nvPr>
            <p:custDataLst>
              <p:tags r:id="rId11"/>
            </p:custDataLst>
          </p:nvPr>
        </p:nvSpPr>
        <p:spPr>
          <a:xfrm>
            <a:off x="2336773" y="2976401"/>
            <a:ext cx="1540259" cy="1540259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3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p>
            <a:pPr algn="ctr"/>
            <a:endParaRPr lang="en-US" sz="3200"/>
          </a:p>
        </p:txBody>
      </p:sp>
      <p:sp>
        <p:nvSpPr>
          <p:cNvPr id="53" name="Oval 20"/>
          <p:cNvSpPr/>
          <p:nvPr>
            <p:custDataLst>
              <p:tags r:id="rId12"/>
            </p:custDataLst>
          </p:nvPr>
        </p:nvSpPr>
        <p:spPr>
          <a:xfrm>
            <a:off x="1242059" y="1881688"/>
            <a:ext cx="3729685" cy="3729685"/>
          </a:xfrm>
          <a:prstGeom prst="ellipse">
            <a:avLst/>
          </a:prstGeom>
          <a:ln w="381000" cap="rnd" cmpd="sng">
            <a:solidFill>
              <a:srgbClr val="FFFFFF">
                <a:lumMod val="75000"/>
                <a:alpha val="10000"/>
              </a:srgbClr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p>
            <a:pPr algn="ctr"/>
            <a:endParaRPr lang="en-US" sz="3200"/>
          </a:p>
        </p:txBody>
      </p:sp>
      <p:sp>
        <p:nvSpPr>
          <p:cNvPr id="54" name="Arc 21"/>
          <p:cNvSpPr/>
          <p:nvPr>
            <p:custDataLst>
              <p:tags r:id="rId13"/>
            </p:custDataLst>
          </p:nvPr>
        </p:nvSpPr>
        <p:spPr>
          <a:xfrm>
            <a:off x="2463773" y="3103401"/>
            <a:ext cx="1540259" cy="1540259"/>
          </a:xfrm>
          <a:prstGeom prst="arc">
            <a:avLst>
              <a:gd name="adj1" fmla="val 16199997"/>
              <a:gd name="adj2" fmla="val 3240000"/>
            </a:avLst>
          </a:prstGeom>
          <a:ln w="381000" cap="rnd" cmpd="sng">
            <a:solidFill>
              <a:srgbClr val="FF84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p>
            <a:pPr algn="ctr"/>
            <a:endParaRPr lang="en-US" sz="3200"/>
          </a:p>
        </p:txBody>
      </p:sp>
      <p:sp>
        <p:nvSpPr>
          <p:cNvPr id="55" name="Arc 22"/>
          <p:cNvSpPr/>
          <p:nvPr>
            <p:custDataLst>
              <p:tags r:id="rId14"/>
            </p:custDataLst>
          </p:nvPr>
        </p:nvSpPr>
        <p:spPr>
          <a:xfrm>
            <a:off x="2097682" y="2737311"/>
            <a:ext cx="2272439" cy="2272439"/>
          </a:xfrm>
          <a:prstGeom prst="arc">
            <a:avLst>
              <a:gd name="adj1" fmla="val 16199997"/>
              <a:gd name="adj2" fmla="val 1080000"/>
            </a:avLst>
          </a:prstGeom>
          <a:ln w="381000" cap="rnd" cmpd="sng">
            <a:solidFill>
              <a:srgbClr val="FF60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p>
            <a:pPr algn="ctr"/>
            <a:endParaRPr lang="en-US" sz="3200"/>
          </a:p>
        </p:txBody>
      </p:sp>
      <p:sp>
        <p:nvSpPr>
          <p:cNvPr id="56" name="Arc 23"/>
          <p:cNvSpPr/>
          <p:nvPr>
            <p:custDataLst>
              <p:tags r:id="rId15"/>
            </p:custDataLst>
          </p:nvPr>
        </p:nvSpPr>
        <p:spPr>
          <a:xfrm>
            <a:off x="1732902" y="2372530"/>
            <a:ext cx="3001999" cy="3001997"/>
          </a:xfrm>
          <a:prstGeom prst="arc">
            <a:avLst>
              <a:gd name="adj1" fmla="val 16199997"/>
              <a:gd name="adj2" fmla="val 20520000"/>
            </a:avLst>
          </a:prstGeom>
          <a:ln w="381000" cap="rnd" cmpd="sng">
            <a:solidFill>
              <a:srgbClr val="FF4200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p>
            <a:pPr algn="ctr"/>
            <a:endParaRPr lang="en-US" sz="3200"/>
          </a:p>
        </p:txBody>
      </p:sp>
      <p:sp>
        <p:nvSpPr>
          <p:cNvPr id="57" name="Arc 24"/>
          <p:cNvSpPr/>
          <p:nvPr>
            <p:custDataLst>
              <p:tags r:id="rId16"/>
            </p:custDataLst>
          </p:nvPr>
        </p:nvSpPr>
        <p:spPr>
          <a:xfrm>
            <a:off x="1369059" y="2008688"/>
            <a:ext cx="3729685" cy="3729685"/>
          </a:xfrm>
          <a:prstGeom prst="arc">
            <a:avLst>
              <a:gd name="adj1" fmla="val 16199997"/>
              <a:gd name="adj2" fmla="val 18360000"/>
            </a:avLst>
          </a:prstGeom>
          <a:ln w="381000" cap="rnd" cmpd="sng">
            <a:solidFill>
              <a:srgbClr val="FF170C"/>
            </a:solidFill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  <p:txBody>
          <a:bodyPr rtlCol="0" anchor="ctr"/>
          <a:p>
            <a:pPr algn="ctr"/>
            <a:endParaRPr lang="en-US" sz="3200"/>
          </a:p>
        </p:txBody>
      </p:sp>
      <p:sp>
        <p:nvSpPr>
          <p:cNvPr id="58" name="Rectangle 25"/>
          <p:cNvSpPr/>
          <p:nvPr>
            <p:custDataLst>
              <p:tags r:id="rId17"/>
            </p:custDataLst>
          </p:nvPr>
        </p:nvSpPr>
        <p:spPr>
          <a:xfrm>
            <a:off x="2950676" y="1710446"/>
            <a:ext cx="285750" cy="30988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89000"/>
              </a:lnSpc>
            </a:pPr>
            <a:r>
              <a:rPr lang="en-US" sz="1600" dirty="0">
                <a:solidFill>
                  <a:srgbClr val="FFFFFF"/>
                </a:solidFill>
              </a:rPr>
              <a:t>1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59" name="Rectangle 26"/>
          <p:cNvSpPr/>
          <p:nvPr>
            <p:custDataLst>
              <p:tags r:id="rId18"/>
            </p:custDataLst>
          </p:nvPr>
        </p:nvSpPr>
        <p:spPr>
          <a:xfrm>
            <a:off x="2950676" y="2076627"/>
            <a:ext cx="285750" cy="30988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89000"/>
              </a:lnSpc>
            </a:pPr>
            <a:r>
              <a:rPr lang="en-US" sz="1600" dirty="0">
                <a:solidFill>
                  <a:srgbClr val="FFFFFF"/>
                </a:solidFill>
              </a:rPr>
              <a:t>2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60" name="Rectangle 27"/>
          <p:cNvSpPr/>
          <p:nvPr>
            <p:custDataLst>
              <p:tags r:id="rId19"/>
            </p:custDataLst>
          </p:nvPr>
        </p:nvSpPr>
        <p:spPr>
          <a:xfrm>
            <a:off x="2950676" y="2433877"/>
            <a:ext cx="285750" cy="30988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89000"/>
              </a:lnSpc>
            </a:pPr>
            <a:r>
              <a:rPr lang="en-US" sz="1600" dirty="0">
                <a:solidFill>
                  <a:srgbClr val="FFFFFF"/>
                </a:solidFill>
              </a:rPr>
              <a:t>3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61" name="Rectangle 28"/>
          <p:cNvSpPr/>
          <p:nvPr>
            <p:custDataLst>
              <p:tags r:id="rId20"/>
            </p:custDataLst>
          </p:nvPr>
        </p:nvSpPr>
        <p:spPr>
          <a:xfrm>
            <a:off x="2950676" y="2817919"/>
            <a:ext cx="285750" cy="30988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89000"/>
              </a:lnSpc>
            </a:pPr>
            <a:r>
              <a:rPr lang="en-US" sz="1600" dirty="0">
                <a:solidFill>
                  <a:srgbClr val="FFFFFF"/>
                </a:solidFill>
              </a:rPr>
              <a:t>4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38" name="Rectangle 30"/>
          <p:cNvSpPr/>
          <p:nvPr>
            <p:custDataLst>
              <p:tags r:id="rId21"/>
            </p:custDataLst>
          </p:nvPr>
        </p:nvSpPr>
        <p:spPr>
          <a:xfrm>
            <a:off x="6608445" y="1696085"/>
            <a:ext cx="4596765" cy="904875"/>
          </a:xfrm>
          <a:prstGeom prst="rect">
            <a:avLst/>
          </a:prstGeom>
          <a:solidFill>
            <a:srgbClr val="FF170C"/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4" name="TextBox 31"/>
          <p:cNvSpPr txBox="1"/>
          <p:nvPr>
            <p:custDataLst>
              <p:tags r:id="rId22"/>
            </p:custDataLst>
          </p:nvPr>
        </p:nvSpPr>
        <p:spPr>
          <a:xfrm>
            <a:off x="8508365" y="1763395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10%</a:t>
            </a:r>
            <a:endParaRPr lang="en-US" sz="2800" b="1" dirty="0">
              <a:solidFill>
                <a:srgbClr val="FFFFFF"/>
              </a:solidFill>
              <a:latin typeface="Calibri Light" panose="020F0302020204030204" charset="0"/>
            </a:endParaRPr>
          </a:p>
        </p:txBody>
      </p:sp>
      <p:sp>
        <p:nvSpPr>
          <p:cNvPr id="66" name="Rectangle 33"/>
          <p:cNvSpPr/>
          <p:nvPr>
            <p:custDataLst>
              <p:tags r:id="rId23"/>
            </p:custDataLst>
          </p:nvPr>
        </p:nvSpPr>
        <p:spPr>
          <a:xfrm>
            <a:off x="6608445" y="2856230"/>
            <a:ext cx="4596765" cy="904875"/>
          </a:xfrm>
          <a:prstGeom prst="rect">
            <a:avLst/>
          </a:prstGeom>
          <a:solidFill>
            <a:srgbClr val="FF4200"/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7" name="TextBox 34"/>
          <p:cNvSpPr txBox="1"/>
          <p:nvPr>
            <p:custDataLst>
              <p:tags r:id="rId24"/>
            </p:custDataLst>
          </p:nvPr>
        </p:nvSpPr>
        <p:spPr>
          <a:xfrm>
            <a:off x="8508365" y="2918460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20%</a:t>
            </a:r>
            <a:endParaRPr lang="en-US" sz="2800" b="1" dirty="0">
              <a:solidFill>
                <a:srgbClr val="FFFFFF"/>
              </a:solidFill>
              <a:latin typeface="Calibri Light" panose="020F0302020204030204" charset="0"/>
            </a:endParaRPr>
          </a:p>
        </p:txBody>
      </p:sp>
      <p:sp>
        <p:nvSpPr>
          <p:cNvPr id="69" name="Rectangle 36"/>
          <p:cNvSpPr/>
          <p:nvPr>
            <p:custDataLst>
              <p:tags r:id="rId25"/>
            </p:custDataLst>
          </p:nvPr>
        </p:nvSpPr>
        <p:spPr>
          <a:xfrm>
            <a:off x="6608445" y="4003675"/>
            <a:ext cx="4596765" cy="904875"/>
          </a:xfrm>
          <a:prstGeom prst="rect">
            <a:avLst/>
          </a:prstGeom>
          <a:solidFill>
            <a:srgbClr val="FF6000"/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0" name="TextBox 37"/>
          <p:cNvSpPr txBox="1"/>
          <p:nvPr>
            <p:custDataLst>
              <p:tags r:id="rId26"/>
            </p:custDataLst>
          </p:nvPr>
        </p:nvSpPr>
        <p:spPr>
          <a:xfrm>
            <a:off x="8508365" y="4071620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30%</a:t>
            </a:r>
            <a:endParaRPr lang="en-US" sz="2800" b="1" dirty="0">
              <a:solidFill>
                <a:srgbClr val="FFFFFF"/>
              </a:solidFill>
              <a:latin typeface="Calibri Light" panose="020F0302020204030204" charset="0"/>
            </a:endParaRPr>
          </a:p>
        </p:txBody>
      </p:sp>
      <p:sp>
        <p:nvSpPr>
          <p:cNvPr id="72" name="Rectangle 39"/>
          <p:cNvSpPr/>
          <p:nvPr>
            <p:custDataLst>
              <p:tags r:id="rId27"/>
            </p:custDataLst>
          </p:nvPr>
        </p:nvSpPr>
        <p:spPr>
          <a:xfrm>
            <a:off x="6608445" y="5158740"/>
            <a:ext cx="4596765" cy="904875"/>
          </a:xfrm>
          <a:prstGeom prst="rect">
            <a:avLst/>
          </a:prstGeom>
          <a:solidFill>
            <a:srgbClr val="FF8400"/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3" name="TextBox 40"/>
          <p:cNvSpPr txBox="1"/>
          <p:nvPr>
            <p:custDataLst>
              <p:tags r:id="rId28"/>
            </p:custDataLst>
          </p:nvPr>
        </p:nvSpPr>
        <p:spPr>
          <a:xfrm>
            <a:off x="8508365" y="5226685"/>
            <a:ext cx="7969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800" b="1" dirty="0">
                <a:solidFill>
                  <a:srgbClr val="FFFFFF"/>
                </a:solidFill>
                <a:latin typeface="Calibri Light" panose="020F0302020204030204" charset="0"/>
              </a:rPr>
              <a:t>40%</a:t>
            </a:r>
            <a:endParaRPr lang="en-US" sz="2800" b="1" dirty="0">
              <a:solidFill>
                <a:srgbClr val="FFFFFF"/>
              </a:solidFill>
              <a:latin typeface="Calibri Light" panose="020F0302020204030204" charset="0"/>
            </a:endParaRPr>
          </a:p>
        </p:txBody>
      </p:sp>
      <p:sp>
        <p:nvSpPr>
          <p:cNvPr id="41" name="矩形 40"/>
          <p:cNvSpPr/>
          <p:nvPr>
            <p:custDataLst>
              <p:tags r:id="rId29"/>
            </p:custDataLst>
          </p:nvPr>
        </p:nvSpPr>
        <p:spPr>
          <a:xfrm>
            <a:off x="7653431" y="2231804"/>
            <a:ext cx="2506980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76"/>
          <p:cNvSpPr/>
          <p:nvPr>
            <p:custDataLst>
              <p:tags r:id="rId30"/>
            </p:custDataLst>
          </p:nvPr>
        </p:nvSpPr>
        <p:spPr>
          <a:xfrm>
            <a:off x="7653430" y="3384453"/>
            <a:ext cx="2506980" cy="92202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srgbClr val="FFFFFF"/>
              </a:solidFill>
            </a:endParaRPr>
          </a:p>
        </p:txBody>
      </p:sp>
      <p:sp>
        <p:nvSpPr>
          <p:cNvPr id="78" name="矩形 77"/>
          <p:cNvSpPr/>
          <p:nvPr>
            <p:custDataLst>
              <p:tags r:id="rId31"/>
            </p:custDataLst>
          </p:nvPr>
        </p:nvSpPr>
        <p:spPr>
          <a:xfrm>
            <a:off x="7653431" y="4533617"/>
            <a:ext cx="2506980" cy="92202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srgbClr val="FFFFFF"/>
              </a:solidFill>
            </a:endParaRPr>
          </a:p>
        </p:txBody>
      </p:sp>
      <p:sp>
        <p:nvSpPr>
          <p:cNvPr id="79" name="矩形 78"/>
          <p:cNvSpPr/>
          <p:nvPr>
            <p:custDataLst>
              <p:tags r:id="rId32"/>
            </p:custDataLst>
          </p:nvPr>
        </p:nvSpPr>
        <p:spPr>
          <a:xfrm>
            <a:off x="7653431" y="5666919"/>
            <a:ext cx="2506980" cy="92202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kern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Supporting text here.</a:t>
            </a:r>
            <a:endParaRPr lang="zh-CN" altLang="en-US" spc="15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spc="150" dirty="0">
              <a:solidFill>
                <a:schemeClr val="bg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srgbClr val="FFFFFF"/>
              </a:solidFill>
            </a:endParaRPr>
          </a:p>
        </p:txBody>
      </p:sp>
    </p:spTree>
    <p:custDataLst>
      <p:tags r:id="rId3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406800"/>
            <a:ext cx="10944225" cy="863601"/>
          </a:xfrm>
        </p:spPr>
        <p:txBody>
          <a:bodyPr/>
          <a:p>
            <a:r>
              <a:rPr lang="zh-CN" altLang="en-US"/>
              <a:t>SUBTITLE HERE</a:t>
            </a:r>
            <a:endParaRPr lang="zh-CN" altLang="en-US"/>
          </a:p>
        </p:txBody>
      </p:sp>
      <p:pic>
        <p:nvPicPr>
          <p:cNvPr id="9" name="图片 8" descr="org_80c402ad507da2f7_1539250052000"/>
          <p:cNvPicPr>
            <a:picLocks noChangeAspect="1"/>
          </p:cNvPicPr>
          <p:nvPr/>
        </p:nvPicPr>
        <p:blipFill>
          <a:blip r:embed="rId1"/>
          <a:srcRect t="22666" b="17112"/>
          <a:stretch>
            <a:fillRect/>
          </a:stretch>
        </p:blipFill>
        <p:spPr>
          <a:xfrm>
            <a:off x="4621530" y="1402715"/>
            <a:ext cx="7091045" cy="3202940"/>
          </a:xfrm>
          <a:prstGeom prst="rect">
            <a:avLst/>
          </a:prstGeom>
        </p:spPr>
      </p:pic>
      <p:sp>
        <p:nvSpPr>
          <p:cNvPr id="39" name="矩形 6"/>
          <p:cNvSpPr>
            <a:spLocks noChangeArrowheads="1"/>
          </p:cNvSpPr>
          <p:nvPr/>
        </p:nvSpPr>
        <p:spPr bwMode="auto">
          <a:xfrm>
            <a:off x="4621530" y="5056505"/>
            <a:ext cx="7091045" cy="1753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  <a:sym typeface="+mn-lt"/>
              </a:rPr>
              <a:t>Supporting text here.Supporting text here.</a:t>
            </a:r>
            <a:endParaRPr lang="en-US" altLang="zh-CN" sz="1200" dirty="0">
              <a:solidFill>
                <a:schemeClr val="tx1"/>
              </a:solidFill>
              <a:sym typeface="+mn-lt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1200" dirty="0">
                <a:sym typeface="+mn-lt"/>
              </a:rPr>
              <a:t>Supporting text here.Supporting text here.Supporting text here.Supporting text here.Supporting text here.</a:t>
            </a:r>
            <a:endParaRPr lang="en-US" altLang="zh-CN" sz="1200" dirty="0">
              <a:sym typeface="+mn-lt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altLang="zh-CN" sz="1200" dirty="0">
                <a:sym typeface="+mn-lt"/>
              </a:rPr>
              <a:t>Supporting text here.Supporting text here.Supporting text here.Supporting text here.Supporting text here.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 algn="l"/>
            <a:endParaRPr lang="en-US" altLang="zh-CN" sz="1200" dirty="0">
              <a:solidFill>
                <a:schemeClr val="tx1"/>
              </a:solidFill>
            </a:endParaRPr>
          </a:p>
          <a:p>
            <a:pPr algn="l"/>
            <a:endParaRPr lang="en-US" altLang="zh-CN" sz="1200" dirty="0">
              <a:solidFill>
                <a:schemeClr val="tx1"/>
              </a:solidFill>
            </a:endParaRPr>
          </a:p>
          <a:p>
            <a:pPr algn="l"/>
            <a:endParaRPr lang="en-US" altLang="zh-CN" sz="1200" dirty="0">
              <a:solidFill>
                <a:schemeClr val="tx1"/>
              </a:solidFill>
            </a:endParaRPr>
          </a:p>
          <a:p>
            <a:pPr algn="l"/>
            <a:endParaRPr kumimoji="0" lang="en-US" altLang="zh-CN" sz="1200" b="0" i="0" u="none" strike="noStrike" cap="none" normalizeH="0" baseline="0" dirty="0">
              <a:solidFill>
                <a:schemeClr val="tx1"/>
              </a:solidFill>
              <a:sym typeface="Century Gothic" panose="020B0502020202020204" pitchFamily="34" charset="0"/>
            </a:endParaRPr>
          </a:p>
        </p:txBody>
      </p:sp>
      <p:sp>
        <p:nvSpPr>
          <p:cNvPr id="5" name="矩形 7"/>
          <p:cNvSpPr>
            <a:spLocks noChangeArrowheads="1"/>
          </p:cNvSpPr>
          <p:nvPr/>
        </p:nvSpPr>
        <p:spPr bwMode="auto">
          <a:xfrm>
            <a:off x="1132205" y="2415540"/>
            <a:ext cx="2506345" cy="36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>
            <a:spAutoFit/>
          </a:bodyPr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6" name="矩形 7"/>
          <p:cNvSpPr>
            <a:spLocks noChangeArrowheads="1"/>
          </p:cNvSpPr>
          <p:nvPr/>
        </p:nvSpPr>
        <p:spPr bwMode="auto">
          <a:xfrm>
            <a:off x="1132205" y="3197860"/>
            <a:ext cx="2506345" cy="36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>
            <a:spAutoFit/>
          </a:bodyPr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  <p:sp>
        <p:nvSpPr>
          <p:cNvPr id="7" name="矩形 7"/>
          <p:cNvSpPr>
            <a:spLocks noChangeArrowheads="1"/>
          </p:cNvSpPr>
          <p:nvPr/>
        </p:nvSpPr>
        <p:spPr bwMode="auto">
          <a:xfrm>
            <a:off x="1132205" y="3919220"/>
            <a:ext cx="2506345" cy="36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>
            <a:spAutoFit/>
          </a:bodyPr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pitchFamily="34" charset="-122"/>
                <a:cs typeface="+mn-ea"/>
                <a:sym typeface="Century Gothic" panose="020B0502020202020204" pitchFamily="34" charset="0"/>
              </a:rPr>
              <a:t>ADD YOUR TEXT</a:t>
            </a:r>
            <a:endParaRPr kumimoji="0" lang="en-US" altLang="zh-CN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pitchFamily="34" charset="-122"/>
              <a:cs typeface="+mn-ea"/>
              <a:sym typeface="Century Gothic" panose="020B0502020202020204" pitchFamily="3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" name="图片 34" descr="H:\研究生会新闻中心\品味华中大\校园拍摄10.11\org_c9ac894ddea58187_1539250552000.jpgorg_c9ac894ddea58187_153925055200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670560" y="1407160"/>
            <a:ext cx="6184900" cy="4639945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23888" y="406800"/>
            <a:ext cx="10944225" cy="863601"/>
          </a:xfrm>
        </p:spPr>
        <p:txBody>
          <a:bodyPr/>
          <a:p>
            <a:r>
              <a:rPr lang="zh-CN" altLang="en-US"/>
              <a:t>SUBTITLE HERE</a:t>
            </a:r>
            <a:endParaRPr lang="zh-CN" altLang="en-US"/>
          </a:p>
        </p:txBody>
      </p:sp>
      <p:grpSp>
        <p:nvGrpSpPr>
          <p:cNvPr id="2" name="0e458ad7-88e0-4ba2-b9b4-1dceb65f7bb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 rot="0">
            <a:off x="670560" y="1478915"/>
            <a:ext cx="10850880" cy="4666614"/>
            <a:chOff x="669921" y="1144881"/>
            <a:chExt cx="10850567" cy="4666493"/>
          </a:xfrm>
        </p:grpSpPr>
        <p:sp>
          <p:nvSpPr>
            <p:cNvPr id="3" name="iṩ1iḋé"/>
            <p:cNvSpPr/>
            <p:nvPr/>
          </p:nvSpPr>
          <p:spPr>
            <a:xfrm flipH="1">
              <a:off x="669921" y="1144881"/>
              <a:ext cx="6046553" cy="1429119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80000"/>
              </a:schemeClr>
            </a:solidFill>
            <a:ln w="190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5" name="îṣlîḑe"/>
            <p:cNvSpPr txBox="1"/>
            <p:nvPr/>
          </p:nvSpPr>
          <p:spPr>
            <a:xfrm>
              <a:off x="669926" y="1144881"/>
              <a:ext cx="6046550" cy="1429119"/>
            </a:xfrm>
            <a:prstGeom prst="rect">
              <a:avLst/>
            </a:prstGeom>
            <a:noFill/>
          </p:spPr>
          <p:txBody>
            <a:bodyPr wrap="square" lIns="90000" tIns="46800" rIns="90000" bIns="46800" rtlCol="0" anchor="ctr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/>
                  </a:solidFill>
                </a:rPr>
                <a:t>用户可以在投影仪或者计算机上进行演示也可以将演示文稿出来</a:t>
              </a:r>
              <a:endParaRPr lang="en-US" altLang="zh-CN" sz="1200" dirty="0">
                <a:solidFill>
                  <a:schemeClr val="bg1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</a:rPr>
                <a:t>Supporting text here </a:t>
              </a:r>
              <a:r>
                <a:rPr lang="en-US" altLang="zh-CN" sz="1600" b="1" dirty="0">
                  <a:solidFill>
                    <a:schemeClr val="bg1"/>
                  </a:solidFill>
                  <a:sym typeface="+mn-ea"/>
                </a:rPr>
                <a:t>Supporting text here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/>
                  </a:solidFill>
                </a:rPr>
                <a:t>Supporting text here.</a:t>
              </a:r>
              <a:endParaRPr lang="en-US" altLang="zh-CN" sz="1400" b="1" dirty="0">
                <a:solidFill>
                  <a:schemeClr val="bg1"/>
                </a:solidFill>
              </a:endParaRPr>
            </a:p>
          </p:txBody>
        </p:sp>
        <p:grpSp>
          <p:nvGrpSpPr>
            <p:cNvPr id="6" name="isḷîḍè"/>
            <p:cNvGrpSpPr/>
            <p:nvPr/>
          </p:nvGrpSpPr>
          <p:grpSpPr>
            <a:xfrm>
              <a:off x="6378975" y="2881881"/>
              <a:ext cx="675000" cy="675005"/>
              <a:chOff x="7209746" y="4153276"/>
              <a:chExt cx="675000" cy="675005"/>
            </a:xfrm>
          </p:grpSpPr>
          <p:sp>
            <p:nvSpPr>
              <p:cNvPr id="17" name="îṣľîḍé"/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solidFill>
                <a:srgbClr val="0E419C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18" name="iS1íḑè"/>
              <p:cNvSpPr/>
              <p:nvPr/>
            </p:nvSpPr>
            <p:spPr bwMode="auto">
              <a:xfrm>
                <a:off x="7375153" y="4322040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/>
              </a:p>
            </p:txBody>
          </p:sp>
        </p:grpSp>
        <p:grpSp>
          <p:nvGrpSpPr>
            <p:cNvPr id="7" name="iṡļîďê"/>
            <p:cNvGrpSpPr/>
            <p:nvPr/>
          </p:nvGrpSpPr>
          <p:grpSpPr>
            <a:xfrm>
              <a:off x="7219382" y="2709000"/>
              <a:ext cx="4301106" cy="1167374"/>
              <a:chOff x="7219382" y="2709000"/>
              <a:chExt cx="3082200" cy="1167374"/>
            </a:xfrm>
          </p:grpSpPr>
          <p:sp>
            <p:nvSpPr>
              <p:cNvPr id="15" name="í$ļíďé"/>
              <p:cNvSpPr/>
              <p:nvPr/>
            </p:nvSpPr>
            <p:spPr bwMode="auto">
              <a:xfrm>
                <a:off x="7219382" y="3080609"/>
                <a:ext cx="3082200" cy="7957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0000" tIns="46800" rIns="90000" bIns="46800" anchor="t" anchorCtr="0">
                <a:no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1200" dirty="0"/>
                  <a:t>Supporting text here.</a:t>
                </a:r>
                <a:endParaRPr lang="en-US" altLang="zh-CN" sz="1200" dirty="0"/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1200" dirty="0"/>
                  <a:t>You can use the icon library in </a:t>
                </a:r>
                <a:r>
                  <a:rPr lang="en-US" altLang="zh-CN" sz="1200" dirty="0" err="1"/>
                  <a:t>iSlide</a:t>
                </a:r>
                <a:r>
                  <a:rPr lang="en-US" altLang="zh-CN" sz="1200" dirty="0"/>
                  <a:t>  (www.islide.cc) to filter and replace existing icon elements with one click.</a:t>
                </a:r>
                <a:endParaRPr lang="en-US" altLang="zh-CN" sz="1200" dirty="0"/>
              </a:p>
            </p:txBody>
          </p:sp>
          <p:sp>
            <p:nvSpPr>
              <p:cNvPr id="16" name="íslídê"/>
              <p:cNvSpPr txBox="1"/>
              <p:nvPr/>
            </p:nvSpPr>
            <p:spPr bwMode="auto">
              <a:xfrm>
                <a:off x="7219382" y="2709000"/>
                <a:ext cx="3082200" cy="41923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/>
                  <a:t>Text here</a:t>
                </a:r>
                <a:endParaRPr lang="en-US" altLang="zh-CN" b="1" dirty="0"/>
              </a:p>
            </p:txBody>
          </p:sp>
        </p:grpSp>
        <p:grpSp>
          <p:nvGrpSpPr>
            <p:cNvPr id="8" name="i$ḷíḍe"/>
            <p:cNvGrpSpPr/>
            <p:nvPr/>
          </p:nvGrpSpPr>
          <p:grpSpPr>
            <a:xfrm>
              <a:off x="6378975" y="4816881"/>
              <a:ext cx="675000" cy="675005"/>
              <a:chOff x="7209746" y="4153276"/>
              <a:chExt cx="675000" cy="675005"/>
            </a:xfrm>
          </p:grpSpPr>
          <p:sp>
            <p:nvSpPr>
              <p:cNvPr id="13" name="îṣļiḍé"/>
              <p:cNvSpPr/>
              <p:nvPr/>
            </p:nvSpPr>
            <p:spPr>
              <a:xfrm>
                <a:off x="7209746" y="4153276"/>
                <a:ext cx="675000" cy="675005"/>
              </a:xfrm>
              <a:prstGeom prst="ellipse">
                <a:avLst/>
              </a:pr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endParaRPr lang="zh-CN" altLang="en-US" dirty="0"/>
              </a:p>
            </p:txBody>
          </p:sp>
          <p:sp>
            <p:nvSpPr>
              <p:cNvPr id="14" name="ïṩľïḓe"/>
              <p:cNvSpPr/>
              <p:nvPr/>
            </p:nvSpPr>
            <p:spPr bwMode="auto">
              <a:xfrm>
                <a:off x="7375153" y="4322040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82832" tIns="91416" rIns="182832" bIns="91416" numCol="1" anchor="t" anchorCtr="0" compatLnSpc="1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 sz="7200" dirty="0"/>
              </a:p>
            </p:txBody>
          </p:sp>
        </p:grpSp>
        <p:grpSp>
          <p:nvGrpSpPr>
            <p:cNvPr id="9" name="iṣľídé"/>
            <p:cNvGrpSpPr/>
            <p:nvPr/>
          </p:nvGrpSpPr>
          <p:grpSpPr>
            <a:xfrm>
              <a:off x="7219382" y="4644000"/>
              <a:ext cx="4301106" cy="1167374"/>
              <a:chOff x="7219382" y="2709000"/>
              <a:chExt cx="3082200" cy="1167374"/>
            </a:xfrm>
          </p:grpSpPr>
          <p:sp>
            <p:nvSpPr>
              <p:cNvPr id="11" name="íśļiďè"/>
              <p:cNvSpPr/>
              <p:nvPr/>
            </p:nvSpPr>
            <p:spPr bwMode="auto">
              <a:xfrm>
                <a:off x="7219382" y="3080609"/>
                <a:ext cx="3082200" cy="7957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0000" tIns="46800" rIns="90000" bIns="46800" anchor="t" anchorCtr="0">
                <a:no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1200" dirty="0"/>
                  <a:t>Supporting text here.</a:t>
                </a:r>
                <a:endParaRPr lang="en-US" altLang="zh-CN" sz="1200" dirty="0"/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  <a:tabLst>
                    <a:tab pos="227965" algn="l"/>
                  </a:tabLst>
                  <a:defRPr/>
                </a:pPr>
                <a:r>
                  <a:rPr lang="en-US" altLang="zh-CN" sz="1200" dirty="0"/>
                  <a:t>You can use the icon library in </a:t>
                </a:r>
                <a:r>
                  <a:rPr lang="en-US" altLang="zh-CN" sz="1200" dirty="0" err="1"/>
                  <a:t>iSlide</a:t>
                </a:r>
                <a:r>
                  <a:rPr lang="en-US" altLang="zh-CN" sz="1200" dirty="0"/>
                  <a:t>  (www.islide.cc) to filter and replace existing icon elements with one click.</a:t>
                </a:r>
                <a:endParaRPr lang="en-US" altLang="zh-CN" sz="1200" dirty="0"/>
              </a:p>
            </p:txBody>
          </p:sp>
          <p:sp>
            <p:nvSpPr>
              <p:cNvPr id="12" name="íṧḻîḓe"/>
              <p:cNvSpPr txBox="1"/>
              <p:nvPr/>
            </p:nvSpPr>
            <p:spPr bwMode="auto">
              <a:xfrm>
                <a:off x="7219382" y="2709000"/>
                <a:ext cx="3082200" cy="41923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90000" tIns="46800" rIns="90000" bIns="46800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b="1" dirty="0"/>
                  <a:t>Text here</a:t>
                </a:r>
                <a:endParaRPr lang="en-US" altLang="zh-CN" b="1" dirty="0"/>
              </a:p>
            </p:txBody>
          </p:sp>
        </p:grpSp>
        <p:cxnSp>
          <p:nvCxnSpPr>
            <p:cNvPr id="10" name="直接连接符 9"/>
            <p:cNvCxnSpPr/>
            <p:nvPr/>
          </p:nvCxnSpPr>
          <p:spPr>
            <a:xfrm>
              <a:off x="7311000" y="4239000"/>
              <a:ext cx="4209488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iṩ1iḋé"/>
          <p:cNvSpPr/>
          <p:nvPr/>
        </p:nvSpPr>
        <p:spPr>
          <a:xfrm flipH="1">
            <a:off x="4092575" y="2982595"/>
            <a:ext cx="5504815" cy="663575"/>
          </a:xfrm>
          <a:prstGeom prst="roundRect">
            <a:avLst>
              <a:gd name="adj" fmla="val 0"/>
            </a:avLst>
          </a:prstGeom>
          <a:solidFill>
            <a:schemeClr val="tx1">
              <a:alpha val="80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305300" y="2853055"/>
            <a:ext cx="5972175" cy="853440"/>
          </a:xfrm>
        </p:spPr>
        <p:txBody>
          <a:bodyPr>
            <a:noAutofit/>
          </a:bodyPr>
          <a:p>
            <a:r>
              <a:rPr lang="en-US" altLang="zh-CN" sz="4000"/>
              <a:t>02 </a:t>
            </a:r>
            <a:r>
              <a:rPr lang="zh-CN" altLang="en-US" sz="4000"/>
              <a:t>SUBTITLE HERE</a:t>
            </a:r>
            <a:endParaRPr lang="zh-CN" altLang="en-US" sz="400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/>
              <a:t>Supporting text here.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35" name="图片 34" descr="H:\研究生会新闻中心\品味华中大\校园拍摄10.11\org_c9ac894ddea58187_1539250552000.jpgorg_c9ac894ddea58187_153925055200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559435" y="2160270"/>
            <a:ext cx="3382645" cy="25374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" name="圆角矩形 32"/>
          <p:cNvSpPr/>
          <p:nvPr>
            <p:custDataLst>
              <p:tags r:id="rId1"/>
            </p:custDataLst>
          </p:nvPr>
        </p:nvSpPr>
        <p:spPr>
          <a:xfrm>
            <a:off x="3122295" y="1849755"/>
            <a:ext cx="5948680" cy="400050"/>
          </a:xfrm>
          <a:prstGeom prst="roundRect">
            <a:avLst>
              <a:gd name="adj" fmla="val 50000"/>
            </a:avLst>
          </a:prstGeom>
          <a:solidFill>
            <a:srgbClr val="FFFFFF">
              <a:lumMod val="95000"/>
            </a:srgbClr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charset="-122"/>
              <a:cs typeface="+mn-ea"/>
            </a:endParaRPr>
          </a:p>
        </p:txBody>
      </p:sp>
      <p:sp>
        <p:nvSpPr>
          <p:cNvPr id="42" name="Rectangle 41"/>
          <p:cNvSpPr/>
          <p:nvPr>
            <p:custDataLst>
              <p:tags r:id="rId2"/>
            </p:custDataLst>
          </p:nvPr>
        </p:nvSpPr>
        <p:spPr>
          <a:xfrm>
            <a:off x="2765999" y="1204841"/>
            <a:ext cx="6660000" cy="6451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Supporting text here</a:t>
            </a:r>
            <a:endParaRPr kumimoji="0" lang="zh-CN" altLang="en-US" sz="3600" b="1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6" name="TextBox 32"/>
          <p:cNvSpPr txBox="1"/>
          <p:nvPr>
            <p:custDataLst>
              <p:tags r:id="rId3"/>
            </p:custDataLst>
          </p:nvPr>
        </p:nvSpPr>
        <p:spPr>
          <a:xfrm flipH="1">
            <a:off x="3168915" y="1896818"/>
            <a:ext cx="5818609" cy="31940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15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等线" panose="02010600030101010101" charset="-122"/>
                <a:sym typeface="Arial" panose="020B0604020202020204" pitchFamily="34" charset="0"/>
              </a:rPr>
              <a:t>Supporting text here</a:t>
            </a:r>
            <a:endParaRPr kumimoji="0" lang="zh-CN" altLang="en-US" sz="1600" b="0" i="0" u="none" strike="noStrike" kern="1200" cap="none" spc="150" normalizeH="0" baseline="0" noProof="0" dirty="0">
              <a:ln>
                <a:noFill/>
              </a:ln>
              <a:solidFill>
                <a:srgbClr val="FFFFFF">
                  <a:lumMod val="65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等线" panose="02010600030101010101" charset="-122"/>
              <a:sym typeface="Arial" panose="020B0604020202020204" pitchFamily="34" charset="0"/>
            </a:endParaRPr>
          </a:p>
        </p:txBody>
      </p:sp>
      <p:cxnSp>
        <p:nvCxnSpPr>
          <p:cNvPr id="49" name="直接连接符 48"/>
          <p:cNvCxnSpPr/>
          <p:nvPr>
            <p:custDataLst>
              <p:tags r:id="rId4"/>
            </p:custDataLst>
          </p:nvPr>
        </p:nvCxnSpPr>
        <p:spPr>
          <a:xfrm>
            <a:off x="12465218" y="3745569"/>
            <a:ext cx="1" cy="504684"/>
          </a:xfrm>
          <a:prstGeom prst="line">
            <a:avLst/>
          </a:prstGeom>
          <a:ln w="9525">
            <a:solidFill>
              <a:srgbClr val="FFFFFF">
                <a:lumMod val="75000"/>
              </a:srgbClr>
            </a:solidFill>
            <a:prstDash val="sysDash"/>
          </a:ln>
        </p:spPr>
        <p:style>
          <a:lnRef idx="1">
            <a:srgbClr val="508E53"/>
          </a:lnRef>
          <a:fillRef idx="0">
            <a:srgbClr val="508E53"/>
          </a:fillRef>
          <a:effectRef idx="0">
            <a:srgbClr val="508E53"/>
          </a:effectRef>
          <a:fontRef idx="minor">
            <a:srgbClr val="000000"/>
          </a:fontRef>
        </p:style>
      </p:cxnSp>
      <p:sp>
        <p:nvSpPr>
          <p:cNvPr id="46" name="ValueText1"/>
          <p:cNvSpPr txBox="1"/>
          <p:nvPr>
            <p:custDataLst>
              <p:tags r:id="rId5"/>
            </p:custDataLst>
          </p:nvPr>
        </p:nvSpPr>
        <p:spPr>
          <a:xfrm>
            <a:off x="1772894" y="3157261"/>
            <a:ext cx="1531306" cy="67437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60948" tIns="60948" rIns="60948" bIns="60948" numCol="1" anchor="t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200" b="1" i="0" u="none" strike="noStrike" cap="none" spc="0" normalizeH="0" baseline="0">
                <a:ln>
                  <a:noFill/>
                </a:ln>
                <a:solidFill>
                  <a:srgbClr val="69A35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srgbClr val="FF170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80%</a:t>
            </a:r>
            <a:endParaRPr kumimoji="0" lang="en-US" altLang="zh-CN" sz="3600" b="1" i="0" u="none" strike="noStrike" kern="1200" cap="none" spc="0" normalizeH="0" baseline="0" noProof="0">
              <a:ln>
                <a:noFill/>
              </a:ln>
              <a:solidFill>
                <a:srgbClr val="FF170C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Rectangle 33"/>
          <p:cNvSpPr/>
          <p:nvPr>
            <p:custDataLst>
              <p:tags r:id="rId6"/>
            </p:custDataLst>
          </p:nvPr>
        </p:nvSpPr>
        <p:spPr>
          <a:xfrm>
            <a:off x="1129029" y="4549204"/>
            <a:ext cx="2232091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15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等线" panose="02010600030101010101" charset="-122"/>
                <a:sym typeface="Arial" panose="020B0604020202020204" pitchFamily="34" charset="0"/>
              </a:rPr>
              <a:t>Supporting text here</a:t>
            </a:r>
            <a:endParaRPr kumimoji="0" lang="zh-CN" altLang="en-US" sz="1400" b="0" i="0" u="none" strike="noStrike" kern="1200" cap="none" spc="150" normalizeH="0" baseline="0" noProof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等线" panose="02010600030101010101" charset="-122"/>
              <a:sym typeface="Arial" panose="020B0604020202020204" pitchFamily="34" charset="0"/>
            </a:endParaRPr>
          </a:p>
        </p:txBody>
      </p:sp>
      <p:sp>
        <p:nvSpPr>
          <p:cNvPr id="48" name="TextBox 34"/>
          <p:cNvSpPr txBox="1"/>
          <p:nvPr>
            <p:custDataLst>
              <p:tags r:id="rId7"/>
            </p:custDataLst>
          </p:nvPr>
        </p:nvSpPr>
        <p:spPr>
          <a:xfrm>
            <a:off x="1497619" y="3691518"/>
            <a:ext cx="1863732" cy="8102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150" normalizeH="0" baseline="0" noProof="0">
                <a:ln>
                  <a:noFill/>
                </a:ln>
                <a:solidFill>
                  <a:srgbClr val="FF170C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等线" panose="02010600030101010101" charset="-122"/>
                <a:sym typeface="Arial" panose="020B0604020202020204" pitchFamily="34" charset="0"/>
              </a:rPr>
              <a:t>Supporting text here</a:t>
            </a:r>
            <a:endParaRPr kumimoji="0" lang="zh-CN" altLang="en-US" sz="1800" b="1" i="0" u="none" strike="noStrike" kern="1200" cap="none" spc="150" normalizeH="0" baseline="0" noProof="0">
              <a:ln>
                <a:noFill/>
              </a:ln>
              <a:solidFill>
                <a:srgbClr val="FF170C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等线" panose="02010600030101010101" charset="-122"/>
              <a:sym typeface="Arial" panose="020B0604020202020204" pitchFamily="34" charset="0"/>
            </a:endParaRPr>
          </a:p>
        </p:txBody>
      </p:sp>
      <p:sp>
        <p:nvSpPr>
          <p:cNvPr id="55" name="ValueText1"/>
          <p:cNvSpPr txBox="1"/>
          <p:nvPr>
            <p:custDataLst>
              <p:tags r:id="rId8"/>
            </p:custDataLst>
          </p:nvPr>
        </p:nvSpPr>
        <p:spPr>
          <a:xfrm>
            <a:off x="8213057" y="3587844"/>
            <a:ext cx="1531306" cy="67437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60948" tIns="60948" rIns="60948" bIns="60948" numCol="1" anchor="t">
            <a:spAutoFit/>
          </a:bodyPr>
          <a:lstStyle>
            <a:defPPr>
              <a:defRPr lang="zh-CN"/>
            </a:defPPr>
            <a:lvl1pPr marR="0" lvl="0" indent="0"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600" b="1" i="0" u="none" strike="noStrike" cap="none" spc="0" normalizeH="0" baseline="0">
                <a:ln>
                  <a:noFill/>
                </a:ln>
                <a:solidFill>
                  <a:srgbClr val="508E5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>
                <a:ln>
                  <a:noFill/>
                </a:ln>
                <a:solidFill>
                  <a:srgbClr val="FF42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75%</a:t>
            </a:r>
            <a:endParaRPr kumimoji="0" lang="en-US" altLang="zh-CN" sz="3600" b="1" i="0" u="none" strike="noStrike" kern="1200" cap="none" spc="0" normalizeH="0" baseline="0" noProof="0">
              <a:ln>
                <a:noFill/>
              </a:ln>
              <a:solidFill>
                <a:srgbClr val="FF42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Rectangle 36"/>
          <p:cNvSpPr/>
          <p:nvPr>
            <p:custDataLst>
              <p:tags r:id="rId9"/>
            </p:custDataLst>
          </p:nvPr>
        </p:nvSpPr>
        <p:spPr>
          <a:xfrm>
            <a:off x="8243104" y="4778412"/>
            <a:ext cx="2299802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15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等线" panose="02010600030101010101" charset="-122"/>
                <a:sym typeface="Arial" panose="020B0604020202020204" pitchFamily="34" charset="0"/>
              </a:rPr>
              <a:t>Supporting text here</a:t>
            </a:r>
            <a:endParaRPr kumimoji="0" lang="zh-CN" altLang="en-US" sz="1400" b="0" i="0" u="none" strike="noStrike" kern="1200" cap="none" spc="150" normalizeH="0" baseline="0" noProof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等线" panose="02010600030101010101" charset="-122"/>
              <a:sym typeface="Arial" panose="020B0604020202020204" pitchFamily="34" charset="0"/>
            </a:endParaRPr>
          </a:p>
        </p:txBody>
      </p:sp>
      <p:sp>
        <p:nvSpPr>
          <p:cNvPr id="58" name="TextBox 37"/>
          <p:cNvSpPr txBox="1"/>
          <p:nvPr>
            <p:custDataLst>
              <p:tags r:id="rId10"/>
            </p:custDataLst>
          </p:nvPr>
        </p:nvSpPr>
        <p:spPr>
          <a:xfrm>
            <a:off x="8237225" y="4109480"/>
            <a:ext cx="1800849" cy="8102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 marR="0" lvl="0" indent="0" algn="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b="1" i="0" u="none" strike="noStrike" cap="none" spc="150" normalizeH="0" baseline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algn="l"/>
            <a:r>
              <a:rPr lang="en-US" altLang="zh-CN">
                <a:solidFill>
                  <a:srgbClr val="FF4200"/>
                </a:solidFill>
                <a:sym typeface="Arial" panose="020B0604020202020204" pitchFamily="34" charset="0"/>
              </a:rPr>
              <a:t>Supporting text here</a:t>
            </a:r>
            <a:endParaRPr lang="en-US" altLang="zh-CN">
              <a:solidFill>
                <a:srgbClr val="FF4200"/>
              </a:solidFill>
              <a:sym typeface="Arial" panose="020B0604020202020204" pitchFamily="34" charset="0"/>
            </a:endParaRPr>
          </a:p>
        </p:txBody>
      </p:sp>
      <p:sp>
        <p:nvSpPr>
          <p:cNvPr id="77" name="Donut 7"/>
          <p:cNvSpPr/>
          <p:nvPr>
            <p:custDataLst>
              <p:tags r:id="rId11"/>
            </p:custDataLst>
          </p:nvPr>
        </p:nvSpPr>
        <p:spPr>
          <a:xfrm>
            <a:off x="3361006" y="3444098"/>
            <a:ext cx="107327" cy="107327"/>
          </a:xfrm>
          <a:prstGeom prst="donut">
            <a:avLst/>
          </a:prstGeom>
          <a:solidFill>
            <a:srgbClr val="FF170C"/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lstStyle>
            <a:defPPr>
              <a:defRPr lang="zh-CN">
                <a:solidFill>
                  <a:srgbClr val="FFFFFF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ea"/>
            </a:endParaRPr>
          </a:p>
        </p:txBody>
      </p:sp>
      <p:sp>
        <p:nvSpPr>
          <p:cNvPr id="59" name="ExtraShape"/>
          <p:cNvSpPr/>
          <p:nvPr>
            <p:custDataLst>
              <p:tags r:id="rId12"/>
            </p:custDataLst>
          </p:nvPr>
        </p:nvSpPr>
        <p:spPr bwMode="auto">
          <a:xfrm>
            <a:off x="4669790" y="3265170"/>
            <a:ext cx="2434590" cy="2610485"/>
          </a:xfrm>
          <a:custGeom>
            <a:avLst/>
            <a:gdLst>
              <a:gd name="T0" fmla="*/ 508 w 508"/>
              <a:gd name="T1" fmla="*/ 253 h 546"/>
              <a:gd name="T2" fmla="*/ 254 w 508"/>
              <a:gd name="T3" fmla="*/ 0 h 546"/>
              <a:gd name="T4" fmla="*/ 0 w 508"/>
              <a:gd name="T5" fmla="*/ 253 h 546"/>
              <a:gd name="T6" fmla="*/ 154 w 508"/>
              <a:gd name="T7" fmla="*/ 487 h 546"/>
              <a:gd name="T8" fmla="*/ 154 w 508"/>
              <a:gd name="T9" fmla="*/ 487 h 546"/>
              <a:gd name="T10" fmla="*/ 154 w 508"/>
              <a:gd name="T11" fmla="*/ 546 h 546"/>
              <a:gd name="T12" fmla="*/ 354 w 508"/>
              <a:gd name="T13" fmla="*/ 546 h 546"/>
              <a:gd name="T14" fmla="*/ 354 w 508"/>
              <a:gd name="T15" fmla="*/ 487 h 546"/>
              <a:gd name="T16" fmla="*/ 508 w 508"/>
              <a:gd name="T17" fmla="*/ 253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8" h="546">
                <a:moveTo>
                  <a:pt x="508" y="253"/>
                </a:moveTo>
                <a:cubicBezTo>
                  <a:pt x="508" y="113"/>
                  <a:pt x="394" y="0"/>
                  <a:pt x="254" y="0"/>
                </a:cubicBezTo>
                <a:cubicBezTo>
                  <a:pt x="114" y="0"/>
                  <a:pt x="0" y="113"/>
                  <a:pt x="0" y="253"/>
                </a:cubicBezTo>
                <a:cubicBezTo>
                  <a:pt x="0" y="358"/>
                  <a:pt x="64" y="448"/>
                  <a:pt x="154" y="487"/>
                </a:cubicBezTo>
                <a:cubicBezTo>
                  <a:pt x="154" y="487"/>
                  <a:pt x="154" y="487"/>
                  <a:pt x="154" y="487"/>
                </a:cubicBezTo>
                <a:cubicBezTo>
                  <a:pt x="154" y="546"/>
                  <a:pt x="154" y="546"/>
                  <a:pt x="154" y="546"/>
                </a:cubicBezTo>
                <a:cubicBezTo>
                  <a:pt x="354" y="546"/>
                  <a:pt x="354" y="546"/>
                  <a:pt x="354" y="546"/>
                </a:cubicBezTo>
                <a:cubicBezTo>
                  <a:pt x="354" y="487"/>
                  <a:pt x="354" y="487"/>
                  <a:pt x="354" y="487"/>
                </a:cubicBezTo>
                <a:cubicBezTo>
                  <a:pt x="444" y="448"/>
                  <a:pt x="508" y="358"/>
                  <a:pt x="508" y="253"/>
                </a:cubicBezTo>
                <a:close/>
              </a:path>
            </a:pathLst>
          </a:custGeom>
          <a:solidFill>
            <a:srgbClr val="FFFFFF"/>
          </a:solidFill>
          <a:ln w="52388" cap="rnd">
            <a:solidFill>
              <a:srgbClr val="44546A">
                <a:alpha val="30000"/>
              </a:srgbClr>
            </a:solidFill>
            <a:prstDash val="solid"/>
            <a:round/>
          </a:ln>
          <a:effectLst>
            <a:outerShdw sx="110000" sy="110000" algn="ctr" rotWithShape="0">
              <a:srgbClr val="44546A">
                <a:alpha val="10000"/>
              </a:srgbClr>
            </a:outerShdw>
          </a:effectLst>
        </p:spPr>
        <p:txBody>
          <a:bodyPr vert="horz" wrap="none" lIns="91440" tIns="45720" rIns="91440" bIns="45720" numCol="1" anchor="t" anchorCtr="0" compatLnSpc="1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mpact" panose="020B0806030902050204" pitchFamily="34" charset="0"/>
              <a:ea typeface="等线" panose="02010600030101010101" charset="-122"/>
              <a:cs typeface="+mn-ea"/>
            </a:endParaRPr>
          </a:p>
        </p:txBody>
      </p:sp>
      <p:sp>
        <p:nvSpPr>
          <p:cNvPr id="63" name="ExtraShape"/>
          <p:cNvSpPr/>
          <p:nvPr>
            <p:custDataLst>
              <p:tags r:id="rId13"/>
            </p:custDataLst>
          </p:nvPr>
        </p:nvSpPr>
        <p:spPr bwMode="auto">
          <a:xfrm>
            <a:off x="5292090" y="5798185"/>
            <a:ext cx="1188720" cy="845820"/>
          </a:xfrm>
          <a:custGeom>
            <a:avLst/>
            <a:gdLst>
              <a:gd name="connsiteX0" fmla="*/ 511175 w 1624013"/>
              <a:gd name="connsiteY0" fmla="*/ 979488 h 1155701"/>
              <a:gd name="connsiteX1" fmla="*/ 1106488 w 1624013"/>
              <a:gd name="connsiteY1" fmla="*/ 979488 h 1155701"/>
              <a:gd name="connsiteX2" fmla="*/ 916773 w 1624013"/>
              <a:gd name="connsiteY2" fmla="*/ 1155701 h 1155701"/>
              <a:gd name="connsiteX3" fmla="*/ 707432 w 1624013"/>
              <a:gd name="connsiteY3" fmla="*/ 1155701 h 1155701"/>
              <a:gd name="connsiteX4" fmla="*/ 511175 w 1624013"/>
              <a:gd name="connsiteY4" fmla="*/ 979488 h 1155701"/>
              <a:gd name="connsiteX5" fmla="*/ 182978 w 1624013"/>
              <a:gd name="connsiteY5" fmla="*/ 788988 h 1155701"/>
              <a:gd name="connsiteX6" fmla="*/ 1453735 w 1624013"/>
              <a:gd name="connsiteY6" fmla="*/ 788988 h 1155701"/>
              <a:gd name="connsiteX7" fmla="*/ 1519238 w 1624013"/>
              <a:gd name="connsiteY7" fmla="*/ 854995 h 1155701"/>
              <a:gd name="connsiteX8" fmla="*/ 1453735 w 1624013"/>
              <a:gd name="connsiteY8" fmla="*/ 914401 h 1155701"/>
              <a:gd name="connsiteX9" fmla="*/ 182978 w 1624013"/>
              <a:gd name="connsiteY9" fmla="*/ 914401 h 1155701"/>
              <a:gd name="connsiteX10" fmla="*/ 117475 w 1624013"/>
              <a:gd name="connsiteY10" fmla="*/ 854995 h 1155701"/>
              <a:gd name="connsiteX11" fmla="*/ 182978 w 1624013"/>
              <a:gd name="connsiteY11" fmla="*/ 788988 h 1155701"/>
              <a:gd name="connsiteX12" fmla="*/ 182978 w 1624013"/>
              <a:gd name="connsiteY12" fmla="*/ 620713 h 1155701"/>
              <a:gd name="connsiteX13" fmla="*/ 1453735 w 1624013"/>
              <a:gd name="connsiteY13" fmla="*/ 620713 h 1155701"/>
              <a:gd name="connsiteX14" fmla="*/ 1519238 w 1624013"/>
              <a:gd name="connsiteY14" fmla="*/ 685884 h 1155701"/>
              <a:gd name="connsiteX15" fmla="*/ 1453735 w 1624013"/>
              <a:gd name="connsiteY15" fmla="*/ 744538 h 1155701"/>
              <a:gd name="connsiteX16" fmla="*/ 182978 w 1624013"/>
              <a:gd name="connsiteY16" fmla="*/ 744538 h 1155701"/>
              <a:gd name="connsiteX17" fmla="*/ 117475 w 1624013"/>
              <a:gd name="connsiteY17" fmla="*/ 685884 h 1155701"/>
              <a:gd name="connsiteX18" fmla="*/ 182978 w 1624013"/>
              <a:gd name="connsiteY18" fmla="*/ 620713 h 1155701"/>
              <a:gd name="connsiteX19" fmla="*/ 182978 w 1624013"/>
              <a:gd name="connsiteY19" fmla="*/ 450850 h 1155701"/>
              <a:gd name="connsiteX20" fmla="*/ 1453735 w 1624013"/>
              <a:gd name="connsiteY20" fmla="*/ 450850 h 1155701"/>
              <a:gd name="connsiteX21" fmla="*/ 1519238 w 1624013"/>
              <a:gd name="connsiteY21" fmla="*/ 516021 h 1155701"/>
              <a:gd name="connsiteX22" fmla="*/ 1453735 w 1624013"/>
              <a:gd name="connsiteY22" fmla="*/ 574675 h 1155701"/>
              <a:gd name="connsiteX23" fmla="*/ 182978 w 1624013"/>
              <a:gd name="connsiteY23" fmla="*/ 574675 h 1155701"/>
              <a:gd name="connsiteX24" fmla="*/ 117475 w 1624013"/>
              <a:gd name="connsiteY24" fmla="*/ 516021 h 1155701"/>
              <a:gd name="connsiteX25" fmla="*/ 182978 w 1624013"/>
              <a:gd name="connsiteY25" fmla="*/ 450850 h 1155701"/>
              <a:gd name="connsiteX26" fmla="*/ 182978 w 1624013"/>
              <a:gd name="connsiteY26" fmla="*/ 280988 h 1155701"/>
              <a:gd name="connsiteX27" fmla="*/ 1453735 w 1624013"/>
              <a:gd name="connsiteY27" fmla="*/ 280988 h 1155701"/>
              <a:gd name="connsiteX28" fmla="*/ 1519238 w 1624013"/>
              <a:gd name="connsiteY28" fmla="*/ 346159 h 1155701"/>
              <a:gd name="connsiteX29" fmla="*/ 1453735 w 1624013"/>
              <a:gd name="connsiteY29" fmla="*/ 404813 h 1155701"/>
              <a:gd name="connsiteX30" fmla="*/ 182978 w 1624013"/>
              <a:gd name="connsiteY30" fmla="*/ 404813 h 1155701"/>
              <a:gd name="connsiteX31" fmla="*/ 117475 w 1624013"/>
              <a:gd name="connsiteY31" fmla="*/ 346159 h 1155701"/>
              <a:gd name="connsiteX32" fmla="*/ 182978 w 1624013"/>
              <a:gd name="connsiteY32" fmla="*/ 280988 h 1155701"/>
              <a:gd name="connsiteX33" fmla="*/ 111324 w 1624013"/>
              <a:gd name="connsiteY33" fmla="*/ 0 h 1155701"/>
              <a:gd name="connsiteX34" fmla="*/ 1506141 w 1624013"/>
              <a:gd name="connsiteY34" fmla="*/ 0 h 1155701"/>
              <a:gd name="connsiteX35" fmla="*/ 1624013 w 1624013"/>
              <a:gd name="connsiteY35" fmla="*/ 104679 h 1155701"/>
              <a:gd name="connsiteX36" fmla="*/ 1506141 w 1624013"/>
              <a:gd name="connsiteY36" fmla="*/ 215900 h 1155701"/>
              <a:gd name="connsiteX37" fmla="*/ 111324 w 1624013"/>
              <a:gd name="connsiteY37" fmla="*/ 215900 h 1155701"/>
              <a:gd name="connsiteX38" fmla="*/ 0 w 1624013"/>
              <a:gd name="connsiteY38" fmla="*/ 104679 h 1155701"/>
              <a:gd name="connsiteX39" fmla="*/ 111324 w 1624013"/>
              <a:gd name="connsiteY39" fmla="*/ 0 h 1155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24013" h="1155701">
                <a:moveTo>
                  <a:pt x="511175" y="979488"/>
                </a:moveTo>
                <a:lnTo>
                  <a:pt x="1106488" y="979488"/>
                </a:lnTo>
                <a:cubicBezTo>
                  <a:pt x="1106488" y="1077384"/>
                  <a:pt x="1021444" y="1155701"/>
                  <a:pt x="916773" y="1155701"/>
                </a:cubicBezTo>
                <a:cubicBezTo>
                  <a:pt x="916773" y="1155701"/>
                  <a:pt x="916773" y="1155701"/>
                  <a:pt x="707432" y="1155701"/>
                </a:cubicBezTo>
                <a:cubicBezTo>
                  <a:pt x="602762" y="1155701"/>
                  <a:pt x="517717" y="1077384"/>
                  <a:pt x="511175" y="979488"/>
                </a:cubicBezTo>
                <a:close/>
                <a:moveTo>
                  <a:pt x="182978" y="788988"/>
                </a:moveTo>
                <a:cubicBezTo>
                  <a:pt x="1453735" y="788988"/>
                  <a:pt x="1453735" y="788988"/>
                  <a:pt x="1453735" y="788988"/>
                </a:cubicBezTo>
                <a:cubicBezTo>
                  <a:pt x="1493037" y="788988"/>
                  <a:pt x="1519238" y="821992"/>
                  <a:pt x="1519238" y="854995"/>
                </a:cubicBezTo>
                <a:cubicBezTo>
                  <a:pt x="1519238" y="887999"/>
                  <a:pt x="1493037" y="914401"/>
                  <a:pt x="1453735" y="914401"/>
                </a:cubicBezTo>
                <a:cubicBezTo>
                  <a:pt x="182978" y="914401"/>
                  <a:pt x="182978" y="914401"/>
                  <a:pt x="182978" y="914401"/>
                </a:cubicBezTo>
                <a:cubicBezTo>
                  <a:pt x="143676" y="914401"/>
                  <a:pt x="117475" y="887999"/>
                  <a:pt x="117475" y="854995"/>
                </a:cubicBezTo>
                <a:cubicBezTo>
                  <a:pt x="117475" y="821992"/>
                  <a:pt x="143676" y="788988"/>
                  <a:pt x="182978" y="788988"/>
                </a:cubicBezTo>
                <a:close/>
                <a:moveTo>
                  <a:pt x="182978" y="620713"/>
                </a:moveTo>
                <a:cubicBezTo>
                  <a:pt x="1453735" y="620713"/>
                  <a:pt x="1453735" y="620713"/>
                  <a:pt x="1453735" y="620713"/>
                </a:cubicBezTo>
                <a:cubicBezTo>
                  <a:pt x="1493037" y="620713"/>
                  <a:pt x="1519238" y="653299"/>
                  <a:pt x="1519238" y="685884"/>
                </a:cubicBezTo>
                <a:cubicBezTo>
                  <a:pt x="1519238" y="718470"/>
                  <a:pt x="1493037" y="744538"/>
                  <a:pt x="1453735" y="744538"/>
                </a:cubicBezTo>
                <a:cubicBezTo>
                  <a:pt x="182978" y="744538"/>
                  <a:pt x="182978" y="744538"/>
                  <a:pt x="182978" y="744538"/>
                </a:cubicBezTo>
                <a:cubicBezTo>
                  <a:pt x="143676" y="744538"/>
                  <a:pt x="117475" y="718470"/>
                  <a:pt x="117475" y="685884"/>
                </a:cubicBezTo>
                <a:cubicBezTo>
                  <a:pt x="117475" y="653299"/>
                  <a:pt x="143676" y="620713"/>
                  <a:pt x="182978" y="620713"/>
                </a:cubicBezTo>
                <a:close/>
                <a:moveTo>
                  <a:pt x="182978" y="450850"/>
                </a:moveTo>
                <a:cubicBezTo>
                  <a:pt x="1453735" y="450850"/>
                  <a:pt x="1453735" y="450850"/>
                  <a:pt x="1453735" y="450850"/>
                </a:cubicBezTo>
                <a:cubicBezTo>
                  <a:pt x="1493037" y="450850"/>
                  <a:pt x="1519238" y="483436"/>
                  <a:pt x="1519238" y="516021"/>
                </a:cubicBezTo>
                <a:cubicBezTo>
                  <a:pt x="1519238" y="548607"/>
                  <a:pt x="1493037" y="574675"/>
                  <a:pt x="1453735" y="574675"/>
                </a:cubicBezTo>
                <a:cubicBezTo>
                  <a:pt x="182978" y="574675"/>
                  <a:pt x="182978" y="574675"/>
                  <a:pt x="182978" y="574675"/>
                </a:cubicBezTo>
                <a:cubicBezTo>
                  <a:pt x="143676" y="574675"/>
                  <a:pt x="117475" y="548607"/>
                  <a:pt x="117475" y="516021"/>
                </a:cubicBezTo>
                <a:cubicBezTo>
                  <a:pt x="117475" y="483436"/>
                  <a:pt x="143676" y="450850"/>
                  <a:pt x="182978" y="450850"/>
                </a:cubicBezTo>
                <a:close/>
                <a:moveTo>
                  <a:pt x="182978" y="280988"/>
                </a:moveTo>
                <a:cubicBezTo>
                  <a:pt x="1453735" y="280988"/>
                  <a:pt x="1453735" y="280988"/>
                  <a:pt x="1453735" y="280988"/>
                </a:cubicBezTo>
                <a:cubicBezTo>
                  <a:pt x="1493037" y="280988"/>
                  <a:pt x="1519238" y="313574"/>
                  <a:pt x="1519238" y="346159"/>
                </a:cubicBezTo>
                <a:cubicBezTo>
                  <a:pt x="1519238" y="378745"/>
                  <a:pt x="1493037" y="404813"/>
                  <a:pt x="1453735" y="404813"/>
                </a:cubicBezTo>
                <a:cubicBezTo>
                  <a:pt x="182978" y="404813"/>
                  <a:pt x="182978" y="404813"/>
                  <a:pt x="182978" y="404813"/>
                </a:cubicBezTo>
                <a:cubicBezTo>
                  <a:pt x="143676" y="404813"/>
                  <a:pt x="117475" y="378745"/>
                  <a:pt x="117475" y="346159"/>
                </a:cubicBezTo>
                <a:cubicBezTo>
                  <a:pt x="117475" y="313574"/>
                  <a:pt x="143676" y="280988"/>
                  <a:pt x="182978" y="280988"/>
                </a:cubicBezTo>
                <a:close/>
                <a:moveTo>
                  <a:pt x="111324" y="0"/>
                </a:moveTo>
                <a:cubicBezTo>
                  <a:pt x="1506141" y="0"/>
                  <a:pt x="1506141" y="0"/>
                  <a:pt x="1506141" y="0"/>
                </a:cubicBezTo>
                <a:cubicBezTo>
                  <a:pt x="1571626" y="0"/>
                  <a:pt x="1624013" y="45797"/>
                  <a:pt x="1624013" y="104679"/>
                </a:cubicBezTo>
                <a:cubicBezTo>
                  <a:pt x="1624013" y="170103"/>
                  <a:pt x="1571626" y="215900"/>
                  <a:pt x="1506141" y="215900"/>
                </a:cubicBezTo>
                <a:cubicBezTo>
                  <a:pt x="111324" y="215900"/>
                  <a:pt x="111324" y="215900"/>
                  <a:pt x="111324" y="215900"/>
                </a:cubicBezTo>
                <a:cubicBezTo>
                  <a:pt x="52388" y="215900"/>
                  <a:pt x="0" y="170103"/>
                  <a:pt x="0" y="104679"/>
                </a:cubicBezTo>
                <a:cubicBezTo>
                  <a:pt x="0" y="45797"/>
                  <a:pt x="52388" y="0"/>
                  <a:pt x="111324" y="0"/>
                </a:cubicBezTo>
                <a:close/>
              </a:path>
            </a:pathLst>
          </a:custGeom>
          <a:solidFill>
            <a:srgbClr val="44546A">
              <a:lumMod val="20000"/>
              <a:lumOff val="80000"/>
            </a:srgbClr>
          </a:solidFill>
          <a:ln w="25400" cap="flat">
            <a:noFill/>
            <a:prstDash val="solid"/>
            <a:miter lim="800000"/>
          </a:ln>
        </p:spPr>
        <p:txBody>
          <a:bodyPr vert="horz" wrap="none" lIns="91440" tIns="45720" rIns="91440" bIns="45720" numCol="1" anchor="t" anchorCtr="0" compatLnSpc="1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mpact" panose="020B0806030902050204" pitchFamily="34" charset="0"/>
              <a:ea typeface="等线" panose="02010600030101010101" charset="-122"/>
              <a:cs typeface="+mn-ea"/>
            </a:endParaRPr>
          </a:p>
        </p:txBody>
      </p:sp>
      <p:sp>
        <p:nvSpPr>
          <p:cNvPr id="64" name="ExtraShape"/>
          <p:cNvSpPr/>
          <p:nvPr>
            <p:custDataLst>
              <p:tags r:id="rId14"/>
            </p:custDataLst>
          </p:nvPr>
        </p:nvSpPr>
        <p:spPr>
          <a:xfrm>
            <a:off x="4908550" y="3501390"/>
            <a:ext cx="1933575" cy="1932940"/>
          </a:xfrm>
          <a:prstGeom prst="ellipse">
            <a:avLst/>
          </a:prstGeom>
          <a:noFill/>
          <a:ln w="127000" cap="rnd">
            <a:solidFill>
              <a:srgbClr val="FFFFFF">
                <a:lumMod val="85000"/>
                <a:alpha val="50000"/>
              </a:srgbClr>
            </a:solidFill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  <a:lvl2pPr marL="742950" indent="-285750">
              <a:defRPr>
                <a:solidFill>
                  <a:srgbClr val="000000"/>
                </a:solidFill>
              </a:defRPr>
            </a:lvl2pPr>
            <a:lvl3pPr marL="1143000" indent="-228600">
              <a:defRPr>
                <a:solidFill>
                  <a:srgbClr val="000000"/>
                </a:solidFill>
              </a:defRPr>
            </a:lvl3pPr>
            <a:lvl4pPr marL="1600200" indent="-228600">
              <a:defRPr>
                <a:solidFill>
                  <a:srgbClr val="000000"/>
                </a:solidFill>
              </a:defRPr>
            </a:lvl4pPr>
            <a:lvl5pPr marL="2057400" indent="-228600">
              <a:defRPr>
                <a:solidFill>
                  <a:srgbClr val="000000"/>
                </a:solidFill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Calibri" panose="020F0502020204030204"/>
              <a:ea typeface="等线" panose="02010600030101010101" charset="-122"/>
              <a:cs typeface="+mn-ea"/>
            </a:endParaRPr>
          </a:p>
        </p:txBody>
      </p:sp>
      <p:sp>
        <p:nvSpPr>
          <p:cNvPr id="67" name="ValueShape3"/>
          <p:cNvSpPr/>
          <p:nvPr>
            <p:custDataLst>
              <p:tags r:id="rId15"/>
            </p:custDataLst>
          </p:nvPr>
        </p:nvSpPr>
        <p:spPr>
          <a:xfrm>
            <a:off x="4908550" y="3497580"/>
            <a:ext cx="1933575" cy="1932940"/>
          </a:xfrm>
          <a:prstGeom prst="arc">
            <a:avLst>
              <a:gd name="adj1" fmla="val 16199997"/>
              <a:gd name="adj2" fmla="val 11880000"/>
            </a:avLst>
          </a:prstGeom>
          <a:noFill/>
          <a:ln w="127000" cap="rnd">
            <a:solidFill>
              <a:srgbClr val="FF170C"/>
            </a:solidFill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ea"/>
            </a:endParaRPr>
          </a:p>
        </p:txBody>
      </p:sp>
      <p:sp>
        <p:nvSpPr>
          <p:cNvPr id="66" name="ExtraShape"/>
          <p:cNvSpPr/>
          <p:nvPr>
            <p:custDataLst>
              <p:tags r:id="rId16"/>
            </p:custDataLst>
          </p:nvPr>
        </p:nvSpPr>
        <p:spPr>
          <a:xfrm>
            <a:off x="5292090" y="3891280"/>
            <a:ext cx="1205230" cy="1205230"/>
          </a:xfrm>
          <a:prstGeom prst="ellipse">
            <a:avLst/>
          </a:prstGeom>
          <a:noFill/>
          <a:ln w="127000" cap="rnd">
            <a:solidFill>
              <a:srgbClr val="FFFFFF">
                <a:lumMod val="85000"/>
                <a:alpha val="50000"/>
              </a:srgbClr>
            </a:solidFill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anchor="ctr"/>
          <a:lstStyle>
            <a:lvl1pPr>
              <a:defRPr>
                <a:solidFill>
                  <a:srgbClr val="000000"/>
                </a:solidFill>
              </a:defRPr>
            </a:lvl1pPr>
            <a:lvl2pPr marL="742950" indent="-285750">
              <a:defRPr>
                <a:solidFill>
                  <a:srgbClr val="000000"/>
                </a:solidFill>
              </a:defRPr>
            </a:lvl2pPr>
            <a:lvl3pPr marL="1143000" indent="-228600">
              <a:defRPr>
                <a:solidFill>
                  <a:srgbClr val="000000"/>
                </a:solidFill>
              </a:defRPr>
            </a:lvl3pPr>
            <a:lvl4pPr marL="1600200" indent="-228600">
              <a:defRPr>
                <a:solidFill>
                  <a:srgbClr val="000000"/>
                </a:solidFill>
              </a:defRPr>
            </a:lvl4pPr>
            <a:lvl5pPr marL="2057400" indent="-228600">
              <a:defRPr>
                <a:solidFill>
                  <a:srgbClr val="000000"/>
                </a:solidFill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rgbClr val="000000"/>
                </a:solidFill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Calibri" panose="020F0502020204030204"/>
              <a:ea typeface="等线" panose="02010600030101010101" charset="-122"/>
              <a:cs typeface="+mn-ea"/>
            </a:endParaRPr>
          </a:p>
        </p:txBody>
      </p:sp>
      <p:sp>
        <p:nvSpPr>
          <p:cNvPr id="69" name="ValueShape1"/>
          <p:cNvSpPr/>
          <p:nvPr>
            <p:custDataLst>
              <p:tags r:id="rId17"/>
            </p:custDataLst>
          </p:nvPr>
        </p:nvSpPr>
        <p:spPr>
          <a:xfrm>
            <a:off x="5292090" y="3895725"/>
            <a:ext cx="1205865" cy="1200785"/>
          </a:xfrm>
          <a:prstGeom prst="arc">
            <a:avLst>
              <a:gd name="adj1" fmla="val 16199997"/>
              <a:gd name="adj2" fmla="val 10800000"/>
            </a:avLst>
          </a:prstGeom>
          <a:noFill/>
          <a:ln w="127000" cap="rnd">
            <a:solidFill>
              <a:srgbClr val="FF6000"/>
            </a:solidFill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ea"/>
            </a:endParaRPr>
          </a:p>
        </p:txBody>
      </p:sp>
      <p:cxnSp>
        <p:nvCxnSpPr>
          <p:cNvPr id="70" name="ExtraShape"/>
          <p:cNvCxnSpPr/>
          <p:nvPr>
            <p:custDataLst>
              <p:tags r:id="rId18"/>
            </p:custDataLst>
          </p:nvPr>
        </p:nvCxnSpPr>
        <p:spPr>
          <a:xfrm>
            <a:off x="5857875" y="3176270"/>
            <a:ext cx="18415" cy="307340"/>
          </a:xfrm>
          <a:prstGeom prst="line">
            <a:avLst/>
          </a:prstGeom>
          <a:ln w="50800" cap="rnd">
            <a:solidFill>
              <a:srgbClr val="FF9C00"/>
            </a:solidFill>
            <a:round/>
          </a:ln>
        </p:spPr>
        <p:style>
          <a:lnRef idx="1">
            <a:srgbClr val="508E53"/>
          </a:lnRef>
          <a:fillRef idx="0">
            <a:srgbClr val="508E53"/>
          </a:fillRef>
          <a:effectRef idx="0">
            <a:srgbClr val="508E53"/>
          </a:effectRef>
          <a:fontRef idx="minor">
            <a:srgbClr val="000000"/>
          </a:fontRef>
        </p:style>
      </p:cxnSp>
      <p:cxnSp>
        <p:nvCxnSpPr>
          <p:cNvPr id="71" name="ExtraShape"/>
          <p:cNvCxnSpPr/>
          <p:nvPr>
            <p:custDataLst>
              <p:tags r:id="rId19"/>
            </p:custDataLst>
          </p:nvPr>
        </p:nvCxnSpPr>
        <p:spPr>
          <a:xfrm flipH="1">
            <a:off x="6919595" y="3161030"/>
            <a:ext cx="209550" cy="202565"/>
          </a:xfrm>
          <a:prstGeom prst="line">
            <a:avLst/>
          </a:prstGeom>
          <a:ln w="50800" cap="rnd">
            <a:solidFill>
              <a:srgbClr val="FF9C00"/>
            </a:solidFill>
            <a:round/>
          </a:ln>
        </p:spPr>
        <p:style>
          <a:lnRef idx="1">
            <a:srgbClr val="508E53"/>
          </a:lnRef>
          <a:fillRef idx="0">
            <a:srgbClr val="508E53"/>
          </a:fillRef>
          <a:effectRef idx="0">
            <a:srgbClr val="508E53"/>
          </a:effectRef>
          <a:fontRef idx="minor">
            <a:srgbClr val="000000"/>
          </a:fontRef>
        </p:style>
      </p:cxnSp>
      <p:cxnSp>
        <p:nvCxnSpPr>
          <p:cNvPr id="73" name="ExtraShape"/>
          <p:cNvCxnSpPr/>
          <p:nvPr>
            <p:custDataLst>
              <p:tags r:id="rId20"/>
            </p:custDataLst>
          </p:nvPr>
        </p:nvCxnSpPr>
        <p:spPr>
          <a:xfrm flipH="1" flipV="1">
            <a:off x="4122420" y="3891280"/>
            <a:ext cx="295275" cy="25400"/>
          </a:xfrm>
          <a:prstGeom prst="line">
            <a:avLst/>
          </a:prstGeom>
          <a:ln w="50800" cap="rnd">
            <a:solidFill>
              <a:srgbClr val="FF9C00"/>
            </a:solidFill>
            <a:round/>
          </a:ln>
        </p:spPr>
        <p:style>
          <a:lnRef idx="1">
            <a:srgbClr val="508E53"/>
          </a:lnRef>
          <a:fillRef idx="0">
            <a:srgbClr val="508E53"/>
          </a:fillRef>
          <a:effectRef idx="0">
            <a:srgbClr val="508E53"/>
          </a:effectRef>
          <a:fontRef idx="minor">
            <a:srgbClr val="000000"/>
          </a:fontRef>
        </p:style>
      </p:cxnSp>
      <p:cxnSp>
        <p:nvCxnSpPr>
          <p:cNvPr id="74" name="ExtraShape"/>
          <p:cNvCxnSpPr/>
          <p:nvPr>
            <p:custDataLst>
              <p:tags r:id="rId21"/>
            </p:custDataLst>
          </p:nvPr>
        </p:nvCxnSpPr>
        <p:spPr>
          <a:xfrm>
            <a:off x="4652010" y="3220720"/>
            <a:ext cx="227330" cy="149225"/>
          </a:xfrm>
          <a:prstGeom prst="line">
            <a:avLst/>
          </a:prstGeom>
          <a:ln w="50800" cap="rnd">
            <a:solidFill>
              <a:srgbClr val="FF9C00"/>
            </a:solidFill>
            <a:round/>
          </a:ln>
        </p:spPr>
        <p:style>
          <a:lnRef idx="1">
            <a:srgbClr val="508E53"/>
          </a:lnRef>
          <a:fillRef idx="0">
            <a:srgbClr val="508E53"/>
          </a:fillRef>
          <a:effectRef idx="0">
            <a:srgbClr val="508E53"/>
          </a:effectRef>
          <a:fontRef idx="minor">
            <a:srgbClr val="000000"/>
          </a:fontRef>
        </p:style>
      </p:cxnSp>
      <p:cxnSp>
        <p:nvCxnSpPr>
          <p:cNvPr id="81" name="ExtraShape"/>
          <p:cNvCxnSpPr/>
          <p:nvPr>
            <p:custDataLst>
              <p:tags r:id="rId22"/>
            </p:custDataLst>
          </p:nvPr>
        </p:nvCxnSpPr>
        <p:spPr>
          <a:xfrm flipH="1">
            <a:off x="7146290" y="3568700"/>
            <a:ext cx="367665" cy="109220"/>
          </a:xfrm>
          <a:prstGeom prst="line">
            <a:avLst/>
          </a:prstGeom>
          <a:ln w="50800" cap="rnd">
            <a:solidFill>
              <a:srgbClr val="FF9C00"/>
            </a:solidFill>
            <a:round/>
          </a:ln>
        </p:spPr>
        <p:style>
          <a:lnRef idx="1">
            <a:srgbClr val="508E53"/>
          </a:lnRef>
          <a:fillRef idx="0">
            <a:srgbClr val="508E53"/>
          </a:fillRef>
          <a:effectRef idx="0">
            <a:srgbClr val="508E53"/>
          </a:effectRef>
          <a:fontRef idx="minor">
            <a:srgbClr val="000000"/>
          </a:fontRef>
        </p:style>
      </p:cxnSp>
      <p:cxnSp>
        <p:nvCxnSpPr>
          <p:cNvPr id="79" name="Straight Connector 6"/>
          <p:cNvCxnSpPr>
            <a:endCxn id="77" idx="6"/>
          </p:cNvCxnSpPr>
          <p:nvPr>
            <p:custDataLst>
              <p:tags r:id="rId23"/>
            </p:custDataLst>
          </p:nvPr>
        </p:nvCxnSpPr>
        <p:spPr>
          <a:xfrm flipH="1" flipV="1">
            <a:off x="3468333" y="3497762"/>
            <a:ext cx="2403564" cy="3704"/>
          </a:xfrm>
          <a:prstGeom prst="line">
            <a:avLst/>
          </a:prstGeom>
          <a:ln w="9525" cmpd="sng">
            <a:solidFill>
              <a:srgbClr val="FF170C"/>
            </a:solidFill>
            <a:prstDash val="dash"/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</p:cxnSp>
      <p:sp>
        <p:nvSpPr>
          <p:cNvPr id="80" name="Donut 7"/>
          <p:cNvSpPr/>
          <p:nvPr>
            <p:custDataLst>
              <p:tags r:id="rId24"/>
            </p:custDataLst>
          </p:nvPr>
        </p:nvSpPr>
        <p:spPr>
          <a:xfrm>
            <a:off x="8075386" y="3850331"/>
            <a:ext cx="107327" cy="107327"/>
          </a:xfrm>
          <a:prstGeom prst="donut">
            <a:avLst/>
          </a:prstGeom>
          <a:solidFill>
            <a:srgbClr val="FF6000"/>
          </a:solidFill>
          <a:ln>
            <a:noFill/>
          </a:ln>
        </p:spPr>
        <p:style>
          <a:lnRef idx="2">
            <a:srgbClr val="508E53">
              <a:shade val="50000"/>
            </a:srgbClr>
          </a:lnRef>
          <a:fillRef idx="1">
            <a:srgbClr val="508E53"/>
          </a:fillRef>
          <a:effectRef idx="0">
            <a:srgbClr val="508E53"/>
          </a:effectRef>
          <a:fontRef idx="minor">
            <a:srgbClr val="FFFFFF"/>
          </a:fontRef>
        </p:style>
        <p:txBody>
          <a:bodyPr rtlCol="0" anchor="ctr"/>
          <a:lstStyle>
            <a:defPPr>
              <a:defRPr lang="zh-CN">
                <a:solidFill>
                  <a:srgbClr val="FFFFFF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FFFFFF"/>
                </a:solidFill>
                <a:latin typeface="Calibri" panose="020F0502020204030204" charset="0"/>
                <a:ea typeface="+mn-ea"/>
                <a:cs typeface="+mn-ea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ea"/>
            </a:endParaRPr>
          </a:p>
        </p:txBody>
      </p:sp>
      <p:cxnSp>
        <p:nvCxnSpPr>
          <p:cNvPr id="44" name="Straight Connector 6"/>
          <p:cNvCxnSpPr>
            <a:stCxn id="80" idx="2"/>
            <a:endCxn id="69" idx="0"/>
          </p:cNvCxnSpPr>
          <p:nvPr>
            <p:custDataLst>
              <p:tags r:id="rId25"/>
            </p:custDataLst>
          </p:nvPr>
        </p:nvCxnSpPr>
        <p:spPr>
          <a:xfrm flipH="1" flipV="1">
            <a:off x="5894796" y="3895964"/>
            <a:ext cx="2180590" cy="8890"/>
          </a:xfrm>
          <a:prstGeom prst="line">
            <a:avLst/>
          </a:prstGeom>
          <a:ln w="9525" cmpd="sng">
            <a:solidFill>
              <a:srgbClr val="FF6000"/>
            </a:solidFill>
            <a:prstDash val="dash"/>
          </a:ln>
          <a:effectLst/>
        </p:spPr>
        <p:style>
          <a:lnRef idx="2">
            <a:srgbClr val="508E53"/>
          </a:lnRef>
          <a:fillRef idx="0">
            <a:srgbClr val="508E53"/>
          </a:fillRef>
          <a:effectRef idx="1">
            <a:srgbClr val="508E53"/>
          </a:effectRef>
          <a:fontRef idx="minor">
            <a:srgbClr val="000000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623888" y="406800"/>
            <a:ext cx="10944225" cy="863601"/>
          </a:xfrm>
        </p:spPr>
        <p:txBody>
          <a:bodyPr/>
          <a:p>
            <a:r>
              <a:rPr lang="zh-CN" altLang="en-US"/>
              <a:t>SUBTITLE HERE</a:t>
            </a:r>
            <a:endParaRPr lang="zh-CN" altLang="en-US"/>
          </a:p>
        </p:txBody>
      </p:sp>
    </p:spTree>
    <p:custDataLst>
      <p:tags r:id="rId2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h_f"/>
  <p:tag name="KSO_WM_UNIT_INDEX" val="1_2_2_1"/>
  <p:tag name="KSO_WM_UNIT_ID" val="diagram20194421_4*ε_h_h_f*1_2_2_1"/>
  <p:tag name="KSO_WM_TEMPLATE_CATEGORY" val="diagram"/>
  <p:tag name="KSO_WM_TEMPLATE_INDEX" val="20194421"/>
  <p:tag name="KSO_WM_UNIT_LAYERLEVEL" val="1_1_1_1"/>
  <p:tag name="KSO_WM_TAG_VERSION" val="1.0"/>
  <p:tag name="KSO_WM_BEAUTIFY_FLAG" val="#wm#"/>
  <p:tag name="KSO_WM_UNIT_PRESET_TEXT" val="补充详细说明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01.xml><?xml version="1.0" encoding="utf-8"?>
<p:tagLst xmlns:p="http://schemas.openxmlformats.org/presentationml/2006/main">
  <p:tag name="KSO_WM_UNIT_DIAGRAM_NUMVISUAL_CHANGE_MODES" val="32"/>
  <p:tag name="KSO_WM_UNIT_NOCLEAR" val="0"/>
  <p:tag name="KSO_WM_UNIT_VALUE" val="3"/>
  <p:tag name="KSO_WM_UNIT_HIGHLIGHT" val="0"/>
  <p:tag name="KSO_WM_UNIT_COMPATIBLE" val="0"/>
  <p:tag name="KSO_WM_UNIT_DIAGRAM_ISNUMVISUAL" val="1"/>
  <p:tag name="KSO_WM_UNIT_DIAGRAM_ISREFERUNIT" val="0"/>
  <p:tag name="KSO_WM_UNIT_DIAGRAM_NUM_VALUE" val="50"/>
  <p:tag name="KSO_WM_UNIT_DIAGRAM_NUMVISUAL_BIND_NUMID" val="01288921-46e0-4cc9-a27e-dc99441c4101"/>
  <p:tag name="KSO_WM_DIAGRAM_GROUP_CODE" val="ε1-1"/>
  <p:tag name="KSO_WM_UNIT_TYPE" val="ε_h_h_h_f"/>
  <p:tag name="KSO_WM_UNIT_INDEX" val="1_2_2_1_1"/>
  <p:tag name="KSO_WM_UNIT_ID" val="diagram20194421_4*ε_h_h_h_f*1_2_2_1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PRESET_TEXT" val="50%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02.xml><?xml version="1.0" encoding="utf-8"?>
<p:tagLst xmlns:p="http://schemas.openxmlformats.org/presentationml/2006/main">
  <p:tag name="KSO_WM_UNIT_DIAGRAM_NUM_VISUAL_MAIN_COLOR" val="5"/>
  <p:tag name="KSO_WM_UNIT_DIAGRAM_NUM_VISUAL_SECOND_COLOR" val="14"/>
  <p:tag name="KSO_WM_UNIT_DIAGRAM_NUMVISUAL_CHANGE_MODES" val="1"/>
  <p:tag name="KSO_WM_UNIT_DIAGRAM_NUMVISUAL_GRADIENT_DIRECTION" val="4"/>
  <p:tag name="KSO_WM_UNIT_HIGHLIGHT" val="0"/>
  <p:tag name="KSO_WM_UNIT_COMPATIBLE" val="0"/>
  <p:tag name="KSO_WM_UNIT_DIAGRAM_ISNUMVISUAL" val="1"/>
  <p:tag name="KSO_WM_UNIT_DIAGRAM_ISREFERUNIT" val="0"/>
  <p:tag name="KSO_WM_UNIT_DIAGRAM_NUM_VALUE" val="25"/>
  <p:tag name="KSO_WM_UNIT_DIAGRAM_NUMVISUAL_BIND_NUMID" val="a1690d9f-9281-47ff-b833-65be99a8693b"/>
  <p:tag name="KSO_WM_DIAGRAM_GROUP_CODE" val="ε1-1"/>
  <p:tag name="KSO_WM_UNIT_TYPE" val="ε_h_h_h_i"/>
  <p:tag name="KSO_WM_UNIT_INDEX" val="1_3_1_2_1"/>
  <p:tag name="KSO_WM_UNIT_ID" val="diagram20194421_4*ε_h_h_h_i*1_3_1_2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103.xml><?xml version="1.0" encoding="utf-8"?>
<p:tagLst xmlns:p="http://schemas.openxmlformats.org/presentationml/2006/main">
  <p:tag name="KSO_WM_UNIT_DIAGRAM_NUM_VISUAL_MAIN_COLOR" val="10"/>
  <p:tag name="KSO_WM_UNIT_DIAGRAM_NUM_VISUAL_SECOND_COLOR" val="14"/>
  <p:tag name="KSO_WM_UNIT_DIAGRAM_NUMVISUAL_CHANGE_MODES" val="1"/>
  <p:tag name="KSO_WM_UNIT_DIAGRAM_NUMVISUAL_GRADIENT_DIRECTION" val="3"/>
  <p:tag name="KSO_WM_UNIT_HIGHLIGHT" val="0"/>
  <p:tag name="KSO_WM_UNIT_COMPATIBLE" val="0"/>
  <p:tag name="KSO_WM_UNIT_DIAGRAM_ISNUMVISUAL" val="1"/>
  <p:tag name="KSO_WM_UNIT_DIAGRAM_ISREFERUNIT" val="0"/>
  <p:tag name="KSO_WM_UNIT_DIAGRAM_NUM_VALUE" val="25"/>
  <p:tag name="KSO_WM_UNIT_DIAGRAM_NUMVISUAL_BIND_NUMID" val="07f5fa4f-a41b-467b-885d-4fb373962723"/>
  <p:tag name="KSO_WM_DIAGRAM_GROUP_CODE" val="ε1-1"/>
  <p:tag name="KSO_WM_UNIT_TYPE" val="ε_h_h_h_i"/>
  <p:tag name="KSO_WM_UNIT_INDEX" val="1_3_2_2_1"/>
  <p:tag name="KSO_WM_UNIT_ID" val="diagram20194421_4*ε_h_h_h_i*1_3_2_2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10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104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h_f"/>
  <p:tag name="KSO_WM_UNIT_INDEX" val="1_3_1_1"/>
  <p:tag name="KSO_WM_UNIT_ID" val="diagram20194421_4*ε_h_h_f*1_3_1_1"/>
  <p:tag name="KSO_WM_TEMPLATE_CATEGORY" val="diagram"/>
  <p:tag name="KSO_WM_TEMPLATE_INDEX" val="20194421"/>
  <p:tag name="KSO_WM_UNIT_LAYERLEVEL" val="1_1_1_1"/>
  <p:tag name="KSO_WM_TAG_VERSION" val="1.0"/>
  <p:tag name="KSO_WM_BEAUTIFY_FLAG" val="#wm#"/>
  <p:tag name="KSO_WM_UNIT_PRESET_TEXT" val="补充详细说明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05.xml><?xml version="1.0" encoding="utf-8"?>
<p:tagLst xmlns:p="http://schemas.openxmlformats.org/presentationml/2006/main">
  <p:tag name="KSO_WM_UNIT_DIAGRAM_NUMVISUAL_CHANGE_MODES" val="32"/>
  <p:tag name="KSO_WM_UNIT_NOCLEAR" val="0"/>
  <p:tag name="KSO_WM_UNIT_VALUE" val="3"/>
  <p:tag name="KSO_WM_UNIT_HIGHLIGHT" val="0"/>
  <p:tag name="KSO_WM_UNIT_COMPATIBLE" val="0"/>
  <p:tag name="KSO_WM_UNIT_DIAGRAM_ISNUMVISUAL" val="1"/>
  <p:tag name="KSO_WM_UNIT_DIAGRAM_ISREFERUNIT" val="0"/>
  <p:tag name="KSO_WM_UNIT_DIAGRAM_NUM_VALUE" val="25"/>
  <p:tag name="KSO_WM_UNIT_DIAGRAM_NUMVISUAL_BIND_NUMID" val="a1690d9f-9281-47ff-b833-65be99a8693b"/>
  <p:tag name="KSO_WM_DIAGRAM_GROUP_CODE" val="ε1-1"/>
  <p:tag name="KSO_WM_UNIT_TYPE" val="ε_h_h_h_f"/>
  <p:tag name="KSO_WM_UNIT_INDEX" val="1_3_1_1_1"/>
  <p:tag name="KSO_WM_UNIT_ID" val="diagram20194421_4*ε_h_h_h_f*1_3_1_1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PRESET_TEXT" val="25%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06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h_f"/>
  <p:tag name="KSO_WM_UNIT_INDEX" val="1_3_2_1"/>
  <p:tag name="KSO_WM_UNIT_ID" val="diagram20194421_4*ε_h_h_f*1_3_2_1"/>
  <p:tag name="KSO_WM_TEMPLATE_CATEGORY" val="diagram"/>
  <p:tag name="KSO_WM_TEMPLATE_INDEX" val="20194421"/>
  <p:tag name="KSO_WM_UNIT_LAYERLEVEL" val="1_1_1_1"/>
  <p:tag name="KSO_WM_TAG_VERSION" val="1.0"/>
  <p:tag name="KSO_WM_BEAUTIFY_FLAG" val="#wm#"/>
  <p:tag name="KSO_WM_UNIT_PRESET_TEXT" val="补充详细说明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07.xml><?xml version="1.0" encoding="utf-8"?>
<p:tagLst xmlns:p="http://schemas.openxmlformats.org/presentationml/2006/main">
  <p:tag name="KSO_WM_UNIT_DIAGRAM_NUMVISUAL_CHANGE_MODES" val="32"/>
  <p:tag name="KSO_WM_UNIT_NOCLEAR" val="0"/>
  <p:tag name="KSO_WM_UNIT_VALUE" val="3"/>
  <p:tag name="KSO_WM_UNIT_HIGHLIGHT" val="0"/>
  <p:tag name="KSO_WM_UNIT_COMPATIBLE" val="0"/>
  <p:tag name="KSO_WM_UNIT_DIAGRAM_ISNUMVISUAL" val="1"/>
  <p:tag name="KSO_WM_UNIT_DIAGRAM_ISREFERUNIT" val="0"/>
  <p:tag name="KSO_WM_UNIT_DIAGRAM_NUM_VALUE" val="25"/>
  <p:tag name="KSO_WM_UNIT_DIAGRAM_NUMVISUAL_BIND_NUMID" val="07f5fa4f-a41b-467b-885d-4fb373962723"/>
  <p:tag name="KSO_WM_DIAGRAM_GROUP_CODE" val="ε1-1"/>
  <p:tag name="KSO_WM_UNIT_TYPE" val="ε_h_h_h_f"/>
  <p:tag name="KSO_WM_UNIT_INDEX" val="1_3_2_1_1"/>
  <p:tag name="KSO_WM_UNIT_ID" val="diagram20194421_4*ε_h_h_h_f*1_3_2_1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PRESET_TEXT" val="25%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08.xml><?xml version="1.0" encoding="utf-8"?>
<p:tagLst xmlns:p="http://schemas.openxmlformats.org/presentationml/2006/main">
  <p:tag name="KSO_WM_UNIT_DIAGRAM_NUM_VISUAL_MAIN_COLOR" val="5"/>
  <p:tag name="KSO_WM_UNIT_DIAGRAM_NUM_VISUAL_SECOND_COLOR" val="14"/>
  <p:tag name="KSO_WM_UNIT_DIAGRAM_NUMVISUAL_CHANGE_MODES" val="1"/>
  <p:tag name="KSO_WM_UNIT_DIAGRAM_NUMVISUAL_GRADIENT_DIRECTION" val="4"/>
  <p:tag name="KSO_WM_UNIT_HIGHLIGHT" val="0"/>
  <p:tag name="KSO_WM_UNIT_COMPATIBLE" val="0"/>
  <p:tag name="KSO_WM_UNIT_DIAGRAM_ISNUMVISUAL" val="1"/>
  <p:tag name="KSO_WM_UNIT_DIAGRAM_ISREFERUNIT" val="0"/>
  <p:tag name="KSO_WM_UNIT_DIAGRAM_NUM_VALUE" val="25"/>
  <p:tag name="KSO_WM_UNIT_DIAGRAM_NUMVISUAL_BIND_NUMID" val="dd7356ca-1718-49d7-ba42-902026c23971"/>
  <p:tag name="KSO_WM_DIAGRAM_GROUP_CODE" val="ε1-1"/>
  <p:tag name="KSO_WM_UNIT_TYPE" val="ε_h_h_h_i"/>
  <p:tag name="KSO_WM_UNIT_INDEX" val="1_4_1_2_1"/>
  <p:tag name="KSO_WM_UNIT_ID" val="diagram20194421_4*ε_h_h_h_i*1_4_1_2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109.xml><?xml version="1.0" encoding="utf-8"?>
<p:tagLst xmlns:p="http://schemas.openxmlformats.org/presentationml/2006/main">
  <p:tag name="KSO_WM_UNIT_DIAGRAM_NUM_VISUAL_MAIN_COLOR" val="10"/>
  <p:tag name="KSO_WM_UNIT_DIAGRAM_NUM_VISUAL_SECOND_COLOR" val="14"/>
  <p:tag name="KSO_WM_UNIT_DIAGRAM_NUMVISUAL_CHANGE_MODES" val="1"/>
  <p:tag name="KSO_WM_UNIT_DIAGRAM_NUMVISUAL_GRADIENT_DIRECTION" val="3"/>
  <p:tag name="KSO_WM_UNIT_HIGHLIGHT" val="0"/>
  <p:tag name="KSO_WM_UNIT_COMPATIBLE" val="0"/>
  <p:tag name="KSO_WM_UNIT_DIAGRAM_ISNUMVISUAL" val="1"/>
  <p:tag name="KSO_WM_UNIT_DIAGRAM_ISREFERUNIT" val="0"/>
  <p:tag name="KSO_WM_UNIT_DIAGRAM_NUM_VALUE" val="25"/>
  <p:tag name="KSO_WM_UNIT_DIAGRAM_NUMVISUAL_BIND_NUMID" val="82fc2cdc-7cef-4485-99f6-53212a60f994"/>
  <p:tag name="KSO_WM_DIAGRAM_GROUP_CODE" val="ε1-1"/>
  <p:tag name="KSO_WM_UNIT_TYPE" val="ε_h_h_h_i"/>
  <p:tag name="KSO_WM_UNIT_INDEX" val="1_4_2_2_1"/>
  <p:tag name="KSO_WM_UNIT_ID" val="diagram20194421_4*ε_h_h_h_i*1_4_2_2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10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h_f"/>
  <p:tag name="KSO_WM_UNIT_INDEX" val="1_4_1_1"/>
  <p:tag name="KSO_WM_UNIT_ID" val="diagram20194421_4*ε_h_h_f*1_4_1_1"/>
  <p:tag name="KSO_WM_TEMPLATE_CATEGORY" val="diagram"/>
  <p:tag name="KSO_WM_TEMPLATE_INDEX" val="20194421"/>
  <p:tag name="KSO_WM_UNIT_LAYERLEVEL" val="1_1_1_1"/>
  <p:tag name="KSO_WM_TAG_VERSION" val="1.0"/>
  <p:tag name="KSO_WM_BEAUTIFY_FLAG" val="#wm#"/>
  <p:tag name="KSO_WM_UNIT_PRESET_TEXT" val="补充详细说明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11.xml><?xml version="1.0" encoding="utf-8"?>
<p:tagLst xmlns:p="http://schemas.openxmlformats.org/presentationml/2006/main">
  <p:tag name="KSO_WM_UNIT_DIAGRAM_NUMVISUAL_CHANGE_MODES" val="32"/>
  <p:tag name="KSO_WM_UNIT_NOCLEAR" val="0"/>
  <p:tag name="KSO_WM_UNIT_VALUE" val="3"/>
  <p:tag name="KSO_WM_UNIT_HIGHLIGHT" val="0"/>
  <p:tag name="KSO_WM_UNIT_COMPATIBLE" val="0"/>
  <p:tag name="KSO_WM_UNIT_DIAGRAM_ISNUMVISUAL" val="1"/>
  <p:tag name="KSO_WM_UNIT_DIAGRAM_ISREFERUNIT" val="0"/>
  <p:tag name="KSO_WM_UNIT_DIAGRAM_NUM_VALUE" val="25"/>
  <p:tag name="KSO_WM_UNIT_DIAGRAM_NUMVISUAL_BIND_NUMID" val="dd7356ca-1718-49d7-ba42-902026c23971"/>
  <p:tag name="KSO_WM_DIAGRAM_GROUP_CODE" val="ε1-1"/>
  <p:tag name="KSO_WM_UNIT_TYPE" val="ε_h_h_h_f"/>
  <p:tag name="KSO_WM_UNIT_INDEX" val="1_4_1_1_1"/>
  <p:tag name="KSO_WM_UNIT_ID" val="diagram20194421_4*ε_h_h_h_f*1_4_1_1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PRESET_TEXT" val="25%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12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h_f"/>
  <p:tag name="KSO_WM_UNIT_INDEX" val="1_4_2_1"/>
  <p:tag name="KSO_WM_UNIT_ID" val="diagram20194421_4*ε_h_h_f*1_4_2_1"/>
  <p:tag name="KSO_WM_TEMPLATE_CATEGORY" val="diagram"/>
  <p:tag name="KSO_WM_TEMPLATE_INDEX" val="20194421"/>
  <p:tag name="KSO_WM_UNIT_LAYERLEVEL" val="1_1_1_1"/>
  <p:tag name="KSO_WM_TAG_VERSION" val="1.0"/>
  <p:tag name="KSO_WM_BEAUTIFY_FLAG" val="#wm#"/>
  <p:tag name="KSO_WM_UNIT_PRESET_TEXT" val="补充详细说明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13.xml><?xml version="1.0" encoding="utf-8"?>
<p:tagLst xmlns:p="http://schemas.openxmlformats.org/presentationml/2006/main">
  <p:tag name="KSO_WM_UNIT_DIAGRAM_NUMVISUAL_CHANGE_MODES" val="32"/>
  <p:tag name="KSO_WM_UNIT_NOCLEAR" val="0"/>
  <p:tag name="KSO_WM_UNIT_VALUE" val="3"/>
  <p:tag name="KSO_WM_UNIT_HIGHLIGHT" val="0"/>
  <p:tag name="KSO_WM_UNIT_COMPATIBLE" val="0"/>
  <p:tag name="KSO_WM_UNIT_DIAGRAM_ISNUMVISUAL" val="1"/>
  <p:tag name="KSO_WM_UNIT_DIAGRAM_ISREFERUNIT" val="0"/>
  <p:tag name="KSO_WM_UNIT_DIAGRAM_NUM_VALUE" val="25"/>
  <p:tag name="KSO_WM_UNIT_DIAGRAM_NUMVISUAL_BIND_NUMID" val="82fc2cdc-7cef-4485-99f6-53212a60f994"/>
  <p:tag name="KSO_WM_DIAGRAM_GROUP_CODE" val="ε1-1"/>
  <p:tag name="KSO_WM_UNIT_TYPE" val="ε_h_h_h_f"/>
  <p:tag name="KSO_WM_UNIT_INDEX" val="1_4_2_1_1"/>
  <p:tag name="KSO_WM_UNIT_ID" val="diagram20194421_4*ε_h_h_h_f*1_4_2_1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PRESET_TEXT" val="25%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14.xml><?xml version="1.0" encoding="utf-8"?>
<p:tagLst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15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1_3"/>
  <p:tag name="KSO_WM_UNIT_ID" val="diagram20194925_1*ε_h_i*1_1_3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5"/>
  <p:tag name="KSO_WM_UNIT_LINE_FILL_TYPE" val="2"/>
  <p:tag name="KSO_WM_UNIT_USESOURCEFORMAT_APPLY" val="1"/>
  <p:tag name="KSO_WM_UNIT_DIAGRAM_SCHEMECOLOR_ID" val="5"/>
</p:tagLst>
</file>

<file path=ppt/tags/tag116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1_4"/>
  <p:tag name="KSO_WM_UNIT_ID" val="diagram20194925_1*ε_h_i*1_1_4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17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2_3"/>
  <p:tag name="KSO_WM_UNIT_ID" val="diagram20194925_1*ε_h_i*1_2_3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6"/>
  <p:tag name="KSO_WM_UNIT_LINE_FILL_TYPE" val="2"/>
  <p:tag name="KSO_WM_UNIT_USESOURCEFORMAT_APPLY" val="1"/>
  <p:tag name="KSO_WM_UNIT_DIAGRAM_SCHEMECOLOR_ID" val="5"/>
</p:tagLst>
</file>

<file path=ppt/tags/tag118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2_4"/>
  <p:tag name="KSO_WM_UNIT_ID" val="diagram20194925_1*ε_h_i*1_2_4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FILL_FORE_SCHEMECOLOR_INDEX" val="6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19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3_3"/>
  <p:tag name="KSO_WM_UNIT_ID" val="diagram20194925_1*ε_h_i*1_3_3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7"/>
  <p:tag name="KSO_WM_UNIT_LINE_FILL_TYPE" val="2"/>
  <p:tag name="KSO_WM_UNIT_USESOURCEFORMAT_APPLY" val="1"/>
  <p:tag name="KSO_WM_UNIT_DIAGRAM_SCHEMECOLOR_ID" val="5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3_4"/>
  <p:tag name="KSO_WM_UNIT_ID" val="diagram20194925_1*ε_h_i*1_3_4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FILL_FORE_SCHEMECOLOR_INDEX" val="7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1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4_3"/>
  <p:tag name="KSO_WM_UNIT_ID" val="diagram20194925_1*ε_h_i*1_4_3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8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2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4_4"/>
  <p:tag name="KSO_WM_UNIT_ID" val="diagram20194925_1*ε_h_i*1_4_4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FILL_FORE_SCHEMECOLOR_INDEX" val="8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3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2_1"/>
  <p:tag name="KSO_WM_UNIT_ID" val="diagram20194925_1*ε_h_i*1_2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4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3_1"/>
  <p:tag name="KSO_WM_UNIT_ID" val="diagram20194925_1*ε_h_i*1_3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5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4_1"/>
  <p:tag name="KSO_WM_UNIT_ID" val="diagram20194925_1*ε_h_i*1_4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6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1_1"/>
  <p:tag name="KSO_WM_UNIT_ID" val="diagram20194925_1*ε_h_i*1_1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LINE_FORE_SCHEMECOLOR_INDEX" val="14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7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4_2_1"/>
  <p:tag name="KSO_WM_UNIT_ID" val="diagram20194925_1*ε_h_h_i*1_4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40"/>
  <p:tag name="KSO_WM_UNIT_DIAGRAM_NUMVISUAL_BIND_NUMID" val="b0d48883-9caf-4ee3-a2b7-946364db88c2"/>
  <p:tag name="KSO_WM_UNIT_DIAGRAM_SUBTYPE" val="o"/>
  <p:tag name="KSO_WM_UNIT_LINE_FORE_SCHEMECOLOR_INDEX" val="8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8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3_2_1"/>
  <p:tag name="KSO_WM_UNIT_ID" val="diagram20194925_1*ε_h_h_i*1_3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30"/>
  <p:tag name="KSO_WM_UNIT_DIAGRAM_NUMVISUAL_BIND_NUMID" val="3dc055e8-3bd4-4639-b6c7-71d260b096d0"/>
  <p:tag name="KSO_WM_UNIT_DIAGRAM_SUBTYPE" val="o"/>
  <p:tag name="KSO_WM_UNIT_LINE_FORE_SCHEMECOLOR_INDEX" val="7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29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i"/>
  <p:tag name="KSO_WM_UNIT_INDEX" val="1_2_2_1"/>
  <p:tag name="KSO_WM_UNIT_ID" val="diagram20194925_1*ε_h_h_i*1_2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16"/>
  <p:tag name="KSO_WM_UNIT_DIAGRAM_NUM_VALUE" val="20"/>
  <p:tag name="KSO_WM_UNIT_DIAGRAM_NUMVISUAL_BIND_NUMID" val="f9808e45-0ea5-489a-8c59-5615e5e6118e"/>
  <p:tag name="KSO_WM_UNIT_DIAGRAM_SUBTYPE" val="o"/>
  <p:tag name="KSO_WM_UNIT_LINE_FORE_SCHEMECOLOR_INDEX" val="6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DIAGRAM_NUMVISUAL_CHANGE_MODES" val="16"/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UNIT_DIAGRAM_NUM_VALUE" val="10"/>
  <p:tag name="KSO_WM_UNIT_DIAGRAM_NUMVISUAL_BIND_NUMID" val="b8f983dc-8233-481c-9e7b-6ae4a12da9ae"/>
  <p:tag name="KSO_WM_DIAGRAM_GROUP_CODE" val="ε1-1"/>
  <p:tag name="KSO_WM_UNIT_TYPE" val="ε_h_h_i"/>
  <p:tag name="KSO_WM_UNIT_INDEX" val="1_1_2_1"/>
  <p:tag name="KSO_WM_UNIT_ID" val="diagram20194925_1*ε_h_h_i*1_1_2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SUBTYPE" val="o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131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1_5"/>
  <p:tag name="KSO_WM_UNIT_ID" val="diagram20194925_1*ε_h_i*1_1_5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32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2_5"/>
  <p:tag name="KSO_WM_UNIT_ID" val="diagram20194925_1*ε_h_i*1_2_5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33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3_5"/>
  <p:tag name="KSO_WM_UNIT_ID" val="diagram20194925_1*ε_h_i*1_3_5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34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4_5"/>
  <p:tag name="KSO_WM_UNIT_ID" val="diagram20194925_1*ε_h_i*1_4_5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35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1_2"/>
  <p:tag name="KSO_WM_UNIT_ID" val="diagram20194925_1*ε_h_i*1_1_2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136.xml><?xml version="1.0" encoding="utf-8"?>
<p:tagLst xmlns:p="http://schemas.openxmlformats.org/presentationml/2006/main">
  <p:tag name="KSO_WM_UNIT_DIAGRAM_NUMVISUAL_CHANGE_MODES" val="32"/>
  <p:tag name="KSO_WM_UNIT_DIAGRAM_MAX_ITEM_COUNT" val="4"/>
  <p:tag name="KSO_WM_UNIT_PRESET_TEXT" val="10%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UNIT_DIAGRAM_NUM_VALUE" val="10"/>
  <p:tag name="KSO_WM_UNIT_DIAGRAM_NUMVISUAL_BIND_NUMID" val="b8f983dc-8233-481c-9e7b-6ae4a12da9ae"/>
  <p:tag name="KSO_WM_DIAGRAM_GROUP_CODE" val="ε1-1"/>
  <p:tag name="KSO_WM_UNIT_TYPE" val="ε_h_h_f"/>
  <p:tag name="KSO_WM_UNIT_INDEX" val="1_1_1_1"/>
  <p:tag name="KSO_WM_UNIT_ID" val="diagram20194925_1*ε_h_h_f*1_1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37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2_2"/>
  <p:tag name="KSO_WM_UNIT_ID" val="diagram20194925_1*ε_h_i*1_2_2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138.xml><?xml version="1.0" encoding="utf-8"?>
<p:tagLst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2_1_1"/>
  <p:tag name="KSO_WM_UNIT_ID" val="diagram20194925_1*ε_h_h_f*1_2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20%"/>
  <p:tag name="KSO_WM_UNIT_DIAGRAM_NUM_VALUE" val="20"/>
  <p:tag name="KSO_WM_UNIT_DIAGRAM_NUMVISUAL_BIND_NUMID" val="f9808e45-0ea5-489a-8c59-5615e5e6118e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39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3_2"/>
  <p:tag name="KSO_WM_UNIT_ID" val="diagram20194925_1*ε_h_i*1_3_2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FILL_FORE_SCHEMECOLOR_INDEX" val="7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3_1_1"/>
  <p:tag name="KSO_WM_UNIT_ID" val="diagram20194925_1*ε_h_h_f*1_3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30%"/>
  <p:tag name="KSO_WM_UNIT_DIAGRAM_NUM_VALUE" val="30"/>
  <p:tag name="KSO_WM_UNIT_DIAGRAM_NUMVISUAL_BIND_NUMID" val="3dc055e8-3bd4-4639-b6c7-71d260b096d0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41.xml><?xml version="1.0" encoding="utf-8"?>
<p:tagLst xmlns:p="http://schemas.openxmlformats.org/presentationml/2006/main"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i"/>
  <p:tag name="KSO_WM_UNIT_INDEX" val="1_4_2"/>
  <p:tag name="KSO_WM_UNIT_ID" val="diagram20194925_1*ε_h_i*1_4_2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DIAGRAM_SUBTYPE" val="o"/>
  <p:tag name="KSO_WM_UNIT_FILL_FORE_SCHEMECOLOR_INDEX" val="8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142.xml><?xml version="1.0" encoding="utf-8"?>
<p:tagLst xmlns:p="http://schemas.openxmlformats.org/presentationml/2006/main">
  <p:tag name="KSO_WM_UNIT_DIAGRAM_MAX_ITEM_COUNT" val="4"/>
  <p:tag name="KSO_WM_UNIT_NOCLEAR" val="0"/>
  <p:tag name="KSO_WM_UNIT_VALUE" val="1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TYPE" val="ε_h_h_f"/>
  <p:tag name="KSO_WM_UNIT_INDEX" val="1_4_1_1"/>
  <p:tag name="KSO_WM_UNIT_ID" val="diagram20194925_1*ε_h_h_f*1_4_1_1"/>
  <p:tag name="KSO_WM_TEMPLATE_CATEGORY" val="diagram"/>
  <p:tag name="KSO_WM_TEMPLATE_INDEX" val="20194925"/>
  <p:tag name="KSO_WM_UNIT_LAYERLEVEL" val="1_1_1_1"/>
  <p:tag name="KSO_WM_TAG_VERSION" val="1.0"/>
  <p:tag name="KSO_WM_BEAUTIFY_FLAG" val="#wm#"/>
  <p:tag name="KSO_WM_UNIT_DIAGRAM_NUMVISUAL_CHANGE_MODES" val="32"/>
  <p:tag name="KSO_WM_UNIT_PRESET_TEXT" val="40%"/>
  <p:tag name="KSO_WM_UNIT_DIAGRAM_NUM_VALUE" val="40"/>
  <p:tag name="KSO_WM_UNIT_DIAGRAM_NUMVISUAL_BIND_NUMID" val="b0d48883-9caf-4ee3-a2b7-946364db88c2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43.xml><?xml version="1.0" encoding="utf-8"?>
<p:tagLst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1_1"/>
  <p:tag name="KSO_WM_UNIT_ID" val="diagram20194925_1*ε_h_a*1_1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PRESET_TEXT" val="第一季度业务"/>
  <p:tag name="KSO_WM_UNIT_VALUE" val="6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44.xml><?xml version="1.0" encoding="utf-8"?>
<p:tagLst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2_1"/>
  <p:tag name="KSO_WM_UNIT_ID" val="diagram20194925_1*ε_h_a*1_2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PRESET_TEXT" val="第二季度业务"/>
  <p:tag name="KSO_WM_UNIT_VALUE" val="6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45.xml><?xml version="1.0" encoding="utf-8"?>
<p:tagLst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3_1"/>
  <p:tag name="KSO_WM_UNIT_ID" val="diagram20194925_1*ε_h_a*1_3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PRESET_TEXT" val="第三季度业务"/>
  <p:tag name="KSO_WM_UNIT_VALUE" val="6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46.xml><?xml version="1.0" encoding="utf-8"?>
<p:tagLst xmlns:p="http://schemas.openxmlformats.org/presentationml/2006/main">
  <p:tag name="KSO_WM_UNIT_DIAGRAM_MAX_ITEM_COUNT" val="4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a"/>
  <p:tag name="KSO_WM_UNIT_INDEX" val="1_4_1"/>
  <p:tag name="KSO_WM_UNIT_ID" val="diagram20194925_1*ε_h_a*1_4_1"/>
  <p:tag name="KSO_WM_TEMPLATE_CATEGORY" val="diagram"/>
  <p:tag name="KSO_WM_TEMPLATE_INDEX" val="20194925"/>
  <p:tag name="KSO_WM_UNIT_LAYERLEVEL" val="1_1_1"/>
  <p:tag name="KSO_WM_TAG_VERSION" val="1.0"/>
  <p:tag name="KSO_WM_BEAUTIFY_FLAG" val="#wm#"/>
  <p:tag name="KSO_WM_UNIT_VALUE" val="6"/>
  <p:tag name="KSO_WM_UNIT_PRESET_TEXT" val="第四季度业务"/>
  <p:tag name="KSO_WM_UNIT_DIAGRAM_SUBTYPE" val="o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47.xml><?xml version="1.0" encoding="utf-8"?>
<p:tagLst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48.xml><?xml version="1.0" encoding="utf-8"?>
<p:tagLst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49.xml><?xml version="1.0" encoding="utf-8"?>
<p:tagLst xmlns:p="http://schemas.openxmlformats.org/presentationml/2006/main">
  <p:tag name="KSO_WM_UNIT_VALUE" val="1218*174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_1*d*1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ISLIDE.DIAGRAM" val="0e458ad7-88e0-4ba2-b9b4-1dceb65f7bb0"/>
</p:tagLst>
</file>

<file path=ppt/tags/tag151.xml><?xml version="1.0" encoding="utf-8"?>
<p:tagLst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52.xml><?xml version="1.0" encoding="utf-8"?>
<p:tagLst xmlns:p="http://schemas.openxmlformats.org/presentationml/2006/main">
  <p:tag name="KSO_WM_UNIT_VALUE" val="1218*174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_1*d*1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3"/>
  <p:tag name="KSO_WM_UNIT_ID" val="diagram20194952_3*i*1"/>
  <p:tag name="KSO_WM_TEMPLATE_CATEGORY" val="diagram"/>
  <p:tag name="KSO_WM_TEMPLATE_INDEX" val="20194952"/>
  <p:tag name="KSO_WM_UNIT_LAYERLEVEL" val="1"/>
  <p:tag name="KSO_WM_TAG_VERSION" val="1.0"/>
  <p:tag name="KSO_WM_BEAUTIFY_FLAG" val="#wm#"/>
  <p:tag name="KSO_WM_UNIT_TYPE" val="i"/>
  <p:tag name="KSO_WM_UNIT_INDEX" val="1"/>
  <p:tag name="KSO_WM_UNIT_FILL_FORE_SCHEMECOLOR_INDEX" val="14"/>
  <p:tag name="KSO_WM_UNIT_FILL_TYPE" val="1"/>
  <p:tag name="KSO_WM_UNIT_USESOURCEFORMAT_APPLY" val="1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3"/>
  <p:tag name="KSO_WM_UNIT_ID" val="diagram20194952_3*a*1"/>
  <p:tag name="KSO_WM_TEMPLATE_CATEGORY" val="diagram"/>
  <p:tag name="KSO_WM_TEMPLATE_INDEX" val="20194952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5"/>
  <p:tag name="KSO_WM_UNIT_TYPE" val="a"/>
  <p:tag name="KSO_WM_UNIT_INDEX" val="1"/>
  <p:tag name="KSO_WM_UNIT_PRESET_TEXT" val="产品市场占比情况分析"/>
  <p:tag name="KSO_WM_UNIT_TEXT_FILL_FORE_SCHEMECOLOR_INDEX" val="13"/>
  <p:tag name="KSO_WM_UNIT_TEXT_FILL_TYPE" val="1"/>
  <p:tag name="KSO_WM_UNIT_USESOURCEFORMAT_APPLY" val="1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3"/>
  <p:tag name="KSO_WM_UNIT_ID" val="diagram20194952_3*f*1"/>
  <p:tag name="KSO_WM_TEMPLATE_CATEGORY" val="diagram"/>
  <p:tag name="KSO_WM_TEMPLATE_INDEX" val="20194952"/>
  <p:tag name="KSO_WM_UNIT_LAYERLEVEL" val="1"/>
  <p:tag name="KSO_WM_TAG_VERSION" val="1.0"/>
  <p:tag name="KSO_WM_BEAUTIFY_FLAG" val="#wm#"/>
  <p:tag name="KSO_WM_UNIT_NOCLEAR" val="0"/>
  <p:tag name="KSO_WM_UNIT_VALUE" val="28"/>
  <p:tag name="KSO_WM_UNIT_TYPE" val="f"/>
  <p:tag name="KSO_WM_UNIT_INDEX" val="1"/>
  <p:tag name="KSO_WM_UNIT_PRESET_TEXT" val="点击此处添加正文，请尽量言简意赅的阐述观点。"/>
  <p:tag name="KSO_WM_UNIT_TEXT_FILL_FORE_SCHEMECOLOR_INDEX" val="14"/>
  <p:tag name="KSO_WM_UNIT_TEXT_FILL_TYPE" val="1"/>
  <p:tag name="KSO_WM_UNIT_USESOURCEFORMAT_APPLY" val="1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h_i*1_2_2"/>
  <p:tag name="KSO_WM_TEMPLATE_CATEGORY" val="diagram"/>
  <p:tag name="KSO_WM_TEMPLATE_INDEX" val="20194952"/>
  <p:tag name="KSO_WM_UNIT_LAYERLEVEL" val="1_1_1"/>
  <p:tag name="KSO_WM_TAG_VERSION" val="1.0"/>
  <p:tag name="KSO_WM_BEAUTIFY_FLAG" val="#wm#"/>
  <p:tag name="KSO_WM_UNIT_TYPE" val="ε_h_i"/>
  <p:tag name="KSO_WM_UNIT_INDEX" val="1_2_2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58.xml><?xml version="1.0" encoding="utf-8"?>
<p:tagLst xmlns:p="http://schemas.openxmlformats.org/presentationml/2006/main">
  <p:tag name="KSO_WM_UNIT_DIAGRAM_MODELTYPE" val="numdgm"/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f*1_1_1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f"/>
  <p:tag name="KSO_WM_UNIT_INDEX" val="1_1_1_1"/>
  <p:tag name="KSO_WM_UNIT_NOCLEAR" val="0"/>
  <p:tag name="KSO_WM_UNIT_VALUE" val="3"/>
  <p:tag name="KSO_WM_UNIT_PRESET_TEXT" val="80%"/>
  <p:tag name="KSO_WM_UNIT_DIAGRAM_NUMVISUAL_CHANGE_MODES" val="32"/>
  <p:tag name="KSO_WM_UNIT_DIAGRAM_NUM_VALUE" val="80"/>
  <p:tag name="KSO_WM_UNIT_DIAGRAM_NUMVISUAL_BIND_NUMID" val="541461c4-4223-4b40-beb1-fcc3ba71d9a3"/>
  <p:tag name="KSO_WM_UNIT_DIAGRAM_SUBTYPE" val="n"/>
  <p:tag name="KSO_WM_UNIT_TEXT_FILL_FORE_SCHEMECOLOR_INDEX" val="5"/>
  <p:tag name="KSO_WM_UNIT_TEXT_FILL_TYPE" val="1"/>
  <p:tag name="KSO_WM_UNIT_USESOURCEFORMAT_APPLY" val="1"/>
  <p:tag name="KSO_WM_UNIT_DIAGRAM_SCHEMECOLOR_ID" val="5"/>
</p:tagLst>
</file>

<file path=ppt/tags/tag159.xml><?xml version="1.0" encoding="utf-8"?>
<p:tagLst xmlns:p="http://schemas.openxmlformats.org/presentationml/2006/main">
  <p:tag name="KSO_WM_UNIT_DIAGRAM_MODELTYPE" val="numdgm"/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h_f*1_1_1"/>
  <p:tag name="KSO_WM_TEMPLATE_CATEGORY" val="diagram"/>
  <p:tag name="KSO_WM_TEMPLATE_INDEX" val="20194952"/>
  <p:tag name="KSO_WM_UNIT_LAYERLEVEL" val="1_1_1"/>
  <p:tag name="KSO_WM_TAG_VERSION" val="1.0"/>
  <p:tag name="KSO_WM_BEAUTIFY_FLAG" val="#wm#"/>
  <p:tag name="KSO_WM_UNIT_NOCLEAR" val="0"/>
  <p:tag name="KSO_WM_UNIT_TYPE" val="ε_h_f"/>
  <p:tag name="KSO_WM_UNIT_INDEX" val="1_1_1"/>
  <p:tag name="KSO_WM_UNIT_PRESET_TEXT" val="点击添加正文，请言简意赅的阐述观点"/>
  <p:tag name="KSO_WM_UNIT_VALUE" val="22"/>
  <p:tag name="KSO_WM_UNIT_DIAGRAM_SUBTYPE" val="n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DIAGRAM_MODELTYPE" val="numdgm"/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h_a*1_1_1"/>
  <p:tag name="KSO_WM_TEMPLATE_CATEGORY" val="diagram"/>
  <p:tag name="KSO_WM_TEMPLATE_INDEX" val="20194952"/>
  <p:tag name="KSO_WM_UNIT_LAYERLEVEL" val="1_1_1"/>
  <p:tag name="KSO_WM_TAG_VERSION" val="1.0"/>
  <p:tag name="KSO_WM_BEAUTIFY_FLAG" val="#wm#"/>
  <p:tag name="KSO_WM_UNIT_NOCLEAR" val="0"/>
  <p:tag name="KSO_WM_UNIT_TYPE" val="ε_h_a"/>
  <p:tag name="KSO_WM_UNIT_INDEX" val="1_1_1"/>
  <p:tag name="KSO_WM_UNIT_VALUE" val="7"/>
  <p:tag name="KSO_WM_UNIT_ISCONTENTSTITLE" val="0"/>
  <p:tag name="KSO_WM_UNIT_PRESET_TEXT" val="品类二"/>
  <p:tag name="KSO_WM_UNIT_DIAGRAM_SUBTYPE" val="n"/>
  <p:tag name="KSO_WM_UNIT_TEXT_FILL_FORE_SCHEMECOLOR_INDEX" val="5"/>
  <p:tag name="KSO_WM_UNIT_TEXT_FILL_TYPE" val="1"/>
  <p:tag name="KSO_WM_UNIT_USESOURCEFORMAT_APPLY" val="1"/>
  <p:tag name="KSO_WM_UNIT_DIAGRAM_SCHEMECOLOR_ID" val="5"/>
</p:tagLst>
</file>

<file path=ppt/tags/tag161.xml><?xml version="1.0" encoding="utf-8"?>
<p:tagLst xmlns:p="http://schemas.openxmlformats.org/presentationml/2006/main">
  <p:tag name="KSO_WM_UNIT_DIAGRAM_MODELTYPE" val="numdgm"/>
  <p:tag name="KSO_WM_UNIT_DIAGRAM_MAX_ITEM_COUNT" val="4"/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f*1_2_1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f"/>
  <p:tag name="KSO_WM_UNIT_INDEX" val="1_2_1_1"/>
  <p:tag name="KSO_WM_UNIT_PRESET_TEXT" val="75%"/>
  <p:tag name="KSO_WM_UNIT_NOCLEAR" val="0"/>
  <p:tag name="KSO_WM_UNIT_VALUE" val="3"/>
  <p:tag name="KSO_WM_UNIT_DIAGRAM_NUMVISUAL_CHANGE_MODES" val="32"/>
  <p:tag name="KSO_WM_UNIT_DIAGRAM_NUM_VALUE" val="75"/>
  <p:tag name="KSO_WM_UNIT_DIAGRAM_NUMVISUAL_BIND_NUMID" val="f1160f28-02b1-4584-9d0e-e887dec838dd"/>
  <p:tag name="KSO_WM_UNIT_DIAGRAM_SUBTYPE" val="n"/>
  <p:tag name="KSO_WM_UNIT_TEXT_FILL_FORE_SCHEMECOLOR_INDEX" val="6"/>
  <p:tag name="KSO_WM_UNIT_TEXT_FILL_TYPE" val="1"/>
  <p:tag name="KSO_WM_UNIT_USESOURCEFORMAT_APPLY" val="1"/>
  <p:tag name="KSO_WM_UNIT_DIAGRAM_SCHEMECOLOR_ID" val="5"/>
</p:tagLst>
</file>

<file path=ppt/tags/tag162.xml><?xml version="1.0" encoding="utf-8"?>
<p:tagLst xmlns:p="http://schemas.openxmlformats.org/presentationml/2006/main">
  <p:tag name="KSO_WM_UNIT_DIAGRAM_MODELTYPE" val="numdgm"/>
  <p:tag name="KSO_WM_UNIT_DIAGRAM_MAX_ITEM_COUNT" val="4"/>
  <p:tag name="KSO_WM_UNIT_NOCLEAR" val="0"/>
  <p:tag name="KSO_WM_UNIT_VALUE" val="22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f"/>
  <p:tag name="KSO_WM_UNIT_INDEX" val="1_2_1"/>
  <p:tag name="KSO_WM_UNIT_ID" val="diagram20194952_3*ε_h_f*1_2_1"/>
  <p:tag name="KSO_WM_TEMPLATE_CATEGORY" val="diagram"/>
  <p:tag name="KSO_WM_TEMPLATE_INDEX" val="20194952"/>
  <p:tag name="KSO_WM_UNIT_LAYERLEVEL" val="1_1_1"/>
  <p:tag name="KSO_WM_TAG_VERSION" val="1.0"/>
  <p:tag name="KSO_WM_BEAUTIFY_FLAG" val="#wm#"/>
  <p:tag name="KSO_WM_UNIT_PRESET_TEXT" val="点击添加正文，请言简意赅的阐述观点"/>
  <p:tag name="KSO_WM_UNIT_DIAGRAM_SUBTYPE" val="n"/>
  <p:tag name="KSO_WM_UNIT_TEXT_FILL_FORE_SCHEMECOLOR_INDEX" val="14"/>
  <p:tag name="KSO_WM_UNIT_TEXT_FILL_TYPE" val="1"/>
  <p:tag name="KSO_WM_UNIT_USESOURCEFORMAT_APPLY" val="1"/>
  <p:tag name="KSO_WM_UNIT_DIAGRAM_SCHEMECOLOR_ID" val="5"/>
</p:tagLst>
</file>

<file path=ppt/tags/tag163.xml><?xml version="1.0" encoding="utf-8"?>
<p:tagLst xmlns:p="http://schemas.openxmlformats.org/presentationml/2006/main">
  <p:tag name="KSO_WM_UNIT_DIAGRAM_MODELTYPE" val="numdgm"/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h_a*1_2_1"/>
  <p:tag name="KSO_WM_TEMPLATE_CATEGORY" val="diagram"/>
  <p:tag name="KSO_WM_TEMPLATE_INDEX" val="20194952"/>
  <p:tag name="KSO_WM_UNIT_LAYERLEVEL" val="1_1_1"/>
  <p:tag name="KSO_WM_TAG_VERSION" val="1.0"/>
  <p:tag name="KSO_WM_BEAUTIFY_FLAG" val="#wm#"/>
  <p:tag name="KSO_WM_UNIT_NOCLEAR" val="0"/>
  <p:tag name="KSO_WM_UNIT_TYPE" val="ε_h_a"/>
  <p:tag name="KSO_WM_UNIT_INDEX" val="1_2_1"/>
  <p:tag name="KSO_WM_UNIT_ISCONTENTSTITLE" val="0"/>
  <p:tag name="KSO_WM_UNIT_PRESET_TEXT" val="品类二"/>
  <p:tag name="KSO_WM_UNIT_VALUE" val="7"/>
  <p:tag name="KSO_WM_UNIT_DIAGRAM_SUBTYPE" val="n"/>
  <p:tag name="KSO_WM_UNIT_TEXT_FILL_FORE_SCHEMECOLOR_INDEX" val="6"/>
  <p:tag name="KSO_WM_UNIT_TEXT_FILL_TYPE" val="1"/>
  <p:tag name="KSO_WM_UNIT_USESOURCEFORMAT_APPLY" val="1"/>
  <p:tag name="KSO_WM_UNIT_DIAGRAM_SCHEMECOLOR_ID" val="5"/>
</p:tagLst>
</file>

<file path=ppt/tags/tag164.xml><?xml version="1.0" encoding="utf-8"?>
<p:tagLst xmlns:p="http://schemas.openxmlformats.org/presentationml/2006/main">
  <p:tag name="KSO_WM_UNIT_DIAGRAM_MODELTYPE" val="numdgm"/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h_i*1_1_1"/>
  <p:tag name="KSO_WM_TEMPLATE_CATEGORY" val="diagram"/>
  <p:tag name="KSO_WM_TEMPLATE_INDEX" val="20194952"/>
  <p:tag name="KSO_WM_UNIT_LAYERLEVEL" val="1_1_1"/>
  <p:tag name="KSO_WM_TAG_VERSION" val="1.0"/>
  <p:tag name="KSO_WM_BEAUTIFY_FLAG" val="#wm#"/>
  <p:tag name="KSO_WM_UNIT_TYPE" val="ε_h_i"/>
  <p:tag name="KSO_WM_UNIT_INDEX" val="1_1_1"/>
  <p:tag name="KSO_WM_UNIT_DIAGRAM_SUBTYPE" val="n"/>
  <p:tag name="KSO_WM_UNIT_FILL_FORE_SCHEMECOLOR_INDEX" val="5"/>
  <p:tag name="KSO_WM_UNIT_FILL_TYPE" val="1"/>
  <p:tag name="KSO_WM_UNIT_USESOURCEFORMAT_APPLY" val="1"/>
  <p:tag name="KSO_WM_UNIT_DIAGRAM_SCHEMECOLOR_ID" val="5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8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8"/>
  <p:tag name="KSO_WM_UNIT_DIAGRAM_MODELTYPE" val="numdgm"/>
  <p:tag name="KSO_WM_UNIT_DIAGRAM_MAX_ITEM_COUNT" val="4"/>
  <p:tag name="KSO_WM_UNIT_DIAGRAM_SUBTYPE" val="n"/>
  <p:tag name="KSO_WM_UNIT_FILL_FORE_SCHEMECOLOR_INDEX" val="14"/>
  <p:tag name="KSO_WM_UNIT_FILL_TYPE" val="1"/>
  <p:tag name="KSO_WM_UNIT_LINE_FORE_SCHEMECOLOR_INDEX" val="15"/>
  <p:tag name="KSO_WM_UNIT_LINE_FILL_TYPE" val="2"/>
  <p:tag name="KSO_WM_UNIT_SHADOW_SCHEMECOLOR_INDEX" val="15"/>
  <p:tag name="KSO_WM_UNIT_USESOURCEFORMAT_APPLY" val="1"/>
  <p:tag name="KSO_WM_UNIT_DIAGRAM_SCHEMECOLOR_ID" val="5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9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9"/>
  <p:tag name="KSO_WM_UNIT_DIAGRAM_MODELTYPE" val="numdgm"/>
  <p:tag name="KSO_WM_UNIT_DIAGRAM_MAX_ITEM_COUNT" val="4"/>
  <p:tag name="KSO_WM_UNIT_DIAGRAM_SUBTYPE" val="n"/>
  <p:tag name="KSO_WM_UNIT_FILL_FORE_SCHEMECOLOR_INDEX" val="15"/>
  <p:tag name="KSO_WM_UNIT_FILL_TYPE" val="1"/>
  <p:tag name="KSO_WM_UNIT_USESOURCEFORMAT_APPLY" val="1"/>
  <p:tag name="KSO_WM_UNIT_DIAGRAM_SCHEMECOLOR_ID" val="5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1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1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1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1_2_1"/>
  <p:tag name="KSO_WM_UNIT_DIAGRAM_MODELTYPE" val="numdgm"/>
  <p:tag name="KSO_WM_UNIT_DIAGRAM_MAX_ITEM_COUNT" val="4"/>
  <p:tag name="KSO_WM_UNIT_DIAGRAM_NUMVISUAL_CHANGE_MODES" val="16"/>
  <p:tag name="KSO_WM_UNIT_DIAGRAM_NUM_VALUE" val="80"/>
  <p:tag name="KSO_WM_UNIT_DIAGRAM_NUMVISUAL_BIND_NUMID" val="541461c4-4223-4b40-beb1-fcc3ba71d9a3"/>
  <p:tag name="KSO_WM_UNIT_DIAGRAM_SUBTYPE" val="n"/>
  <p:tag name="KSO_WM_UNIT_LINE_FORE_SCHEMECOLOR_INDEX" val="5"/>
  <p:tag name="KSO_WM_UNIT_LINE_FILL_TYPE" val="2"/>
  <p:tag name="KSO_WM_UNIT_USESOURCEFORMAT_APPLY" val="1"/>
  <p:tag name="KSO_WM_UNIT_DIAGRAM_SCHEMECOLOR_ID" val="5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2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2"/>
  <p:tag name="KSO_WM_UNIT_DIAGRAM_MODELTYPE" val="numdgm"/>
  <p:tag name="KSO_WM_UNIT_DIAGRAM_MAX_ITEM_COUNT" val="4"/>
  <p:tag name="KSO_WM_UNIT_DIAGRAM_SUBTYPE" val="n"/>
  <p:tag name="KSO_WM_UNIT_LINE_FORE_SCHEMECOLOR_INDEX" val="14"/>
  <p:tag name="KSO_WM_UNIT_LINE_FILL_TYPE" val="2"/>
  <p:tag name="KSO_WM_UNIT_USESOURCEFORMAT_APPLY" val="1"/>
  <p:tag name="KSO_WM_UNIT_DIAGRAM_SCHEMECOLOR_ID" val="5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1"/>
  <p:tag name="KSO_WM_UNIT_DIAGRAM_ISREFERUNIT" val="0"/>
  <p:tag name="KSO_WM_DIAGRAM_GROUP_CODE" val="ε1-1"/>
  <p:tag name="KSO_WM_UNIT_ID" val="diagram20194952_3*ε_h_h_i*1_2_2_1"/>
  <p:tag name="KSO_WM_TEMPLATE_CATEGORY" val="diagram"/>
  <p:tag name="KSO_WM_TEMPLATE_INDEX" val="20194952"/>
  <p:tag name="KSO_WM_UNIT_LAYERLEVEL" val="1_1_1_1"/>
  <p:tag name="KSO_WM_TAG_VERSION" val="1.0"/>
  <p:tag name="KSO_WM_BEAUTIFY_FLAG" val="#wm#"/>
  <p:tag name="KSO_WM_UNIT_TYPE" val="ε_h_h_i"/>
  <p:tag name="KSO_WM_UNIT_INDEX" val="1_2_2_1"/>
  <p:tag name="KSO_WM_UNIT_DIAGRAM_MODELTYPE" val="numdgm"/>
  <p:tag name="KSO_WM_UNIT_DIAGRAM_MAX_ITEM_COUNT" val="4"/>
  <p:tag name="KSO_WM_UNIT_DIAGRAM_NUMVISUAL_CHANGE_MODES" val="16"/>
  <p:tag name="KSO_WM_UNIT_DIAGRAM_NUM_VALUE" val="75"/>
  <p:tag name="KSO_WM_UNIT_DIAGRAM_NUMVISUAL_BIND_NUMID" val="f1160f28-02b1-4584-9d0e-e887dec838dd"/>
  <p:tag name="KSO_WM_UNIT_DIAGRAM_SUBTYPE" val="n"/>
  <p:tag name="KSO_WM_UNIT_LINE_FORE_SCHEMECOLOR_INDEX" val="7"/>
  <p:tag name="KSO_WM_UNIT_LINE_FILL_TYPE" val="2"/>
  <p:tag name="KSO_WM_UNIT_USESOURCEFORMAT_APPLY" val="1"/>
  <p:tag name="KSO_WM_UNIT_DIAGRAM_SCHEMECOLOR_ID" val="5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3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3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4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4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5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5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6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6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i*1_7"/>
  <p:tag name="KSO_WM_TEMPLATE_CATEGORY" val="diagram"/>
  <p:tag name="KSO_WM_TEMPLATE_INDEX" val="20194952"/>
  <p:tag name="KSO_WM_UNIT_LAYERLEVEL" val="1_1"/>
  <p:tag name="KSO_WM_TAG_VERSION" val="1.0"/>
  <p:tag name="KSO_WM_BEAUTIFY_FLAG" val="#wm#"/>
  <p:tag name="KSO_WM_UNIT_TYPE" val="ε_i"/>
  <p:tag name="KSO_WM_UNIT_INDEX" val="1_7"/>
  <p:tag name="KSO_WM_UNIT_DIAGRAM_MODELTYPE" val="numdgm"/>
  <p:tag name="KSO_WM_UNIT_DIAGRAM_MAX_ITEM_COUNT" val="4"/>
  <p:tag name="KSO_WM_UNIT_DIAGRAM_SUBTYPE" val="n"/>
  <p:tag name="KSO_WM_UNIT_LINE_FORE_SCHEMECOLOR_INDEX" val="9"/>
  <p:tag name="KSO_WM_UNIT_LINE_FILL_TYPE" val="2"/>
  <p:tag name="KSO_WM_UNIT_USESOURCEFORMAT_APPLY" val="1"/>
  <p:tag name="KSO_WM_UNIT_DIAGRAM_SCHEMECOLOR_ID" val="5"/>
</p:tagLst>
</file>

<file path=ppt/tags/tag176.xml><?xml version="1.0" encoding="utf-8"?>
<p:tagLst xmlns:p="http://schemas.openxmlformats.org/presentationml/2006/main">
  <p:tag name="KSO_WM_UNIT_DIAGRAM_MODELTYPE" val="numdgm"/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h_i*1_1_2"/>
  <p:tag name="KSO_WM_TEMPLATE_CATEGORY" val="diagram"/>
  <p:tag name="KSO_WM_TEMPLATE_INDEX" val="20194952"/>
  <p:tag name="KSO_WM_UNIT_LAYERLEVEL" val="1_1_1"/>
  <p:tag name="KSO_WM_TAG_VERSION" val="1.0"/>
  <p:tag name="KSO_WM_BEAUTIFY_FLAG" val="#wm#"/>
  <p:tag name="KSO_WM_UNIT_TYPE" val="ε_h_i"/>
  <p:tag name="KSO_WM_UNIT_INDEX" val="1_1_2"/>
  <p:tag name="KSO_WM_UNIT_DIAGRAM_SUBTYPE" val="n"/>
  <p:tag name="KSO_WM_UNIT_LINE_FORE_SCHEMECOLOR_INDEX" val="5"/>
  <p:tag name="KSO_WM_UNIT_LINE_FILL_TYPE" val="2"/>
  <p:tag name="KSO_WM_UNIT_USESOURCEFORMAT_APPLY" val="1"/>
  <p:tag name="KSO_WM_UNIT_DIAGRAM_SCHEMECOLOR_ID" val="5"/>
</p:tagLst>
</file>

<file path=ppt/tags/tag177.xml><?xml version="1.0" encoding="utf-8"?>
<p:tagLst xmlns:p="http://schemas.openxmlformats.org/presentationml/2006/main">
  <p:tag name="KSO_WM_UNIT_DIAGRAM_MODELTYPE" val="numdgm"/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h_i*1_2_3"/>
  <p:tag name="KSO_WM_TEMPLATE_CATEGORY" val="diagram"/>
  <p:tag name="KSO_WM_TEMPLATE_INDEX" val="20194952"/>
  <p:tag name="KSO_WM_UNIT_LAYERLEVEL" val="1_1_1"/>
  <p:tag name="KSO_WM_TAG_VERSION" val="1.0"/>
  <p:tag name="KSO_WM_BEAUTIFY_FLAG" val="#wm#"/>
  <p:tag name="KSO_WM_UNIT_TYPE" val="ε_h_i"/>
  <p:tag name="KSO_WM_UNIT_INDEX" val="1_2_3"/>
  <p:tag name="KSO_WM_UNIT_DIAGRAM_SUBTYPE" val="n"/>
  <p:tag name="KSO_WM_UNIT_FILL_FORE_SCHEMECOLOR_INDEX" val="7"/>
  <p:tag name="KSO_WM_UNIT_FILL_TYPE" val="1"/>
  <p:tag name="KSO_WM_UNIT_USESOURCEFORMAT_APPLY" val="1"/>
  <p:tag name="KSO_WM_UNIT_DIAGRAM_SCHEMECOLOR_ID" val="5"/>
</p:tagLst>
</file>

<file path=ppt/tags/tag178.xml><?xml version="1.0" encoding="utf-8"?>
<p:tagLst xmlns:p="http://schemas.openxmlformats.org/presentationml/2006/main">
  <p:tag name="KSO_WM_UNIT_DIAGRAM_MODELTYPE" val="numdgm"/>
  <p:tag name="KSO_WM_UNIT_DIAGRAM_MAX_ITEM_COUNT" val="4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ID" val="diagram20194952_3*ε_h_i*1_2_1"/>
  <p:tag name="KSO_WM_TEMPLATE_CATEGORY" val="diagram"/>
  <p:tag name="KSO_WM_TEMPLATE_INDEX" val="20194952"/>
  <p:tag name="KSO_WM_UNIT_LAYERLEVEL" val="1_1_1"/>
  <p:tag name="KSO_WM_TAG_VERSION" val="1.0"/>
  <p:tag name="KSO_WM_BEAUTIFY_FLAG" val="#wm#"/>
  <p:tag name="KSO_WM_UNIT_TYPE" val="ε_h_i"/>
  <p:tag name="KSO_WM_UNIT_INDEX" val="1_2_1"/>
  <p:tag name="KSO_WM_UNIT_DIAGRAM_SUBTYPE" val="n"/>
  <p:tag name="KSO_WM_UNIT_LINE_FORE_SCHEMECOLOR_INDEX" val="7"/>
  <p:tag name="KSO_WM_UNIT_LINE_FILL_TYPE" val="2"/>
  <p:tag name="KSO_WM_UNIT_USESOURCEFORMAT_APPLY" val="1"/>
  <p:tag name="KSO_WM_UNIT_DIAGRAM_SCHEMECOLOR_ID" val="5"/>
</p:tagLst>
</file>

<file path=ppt/tags/tag179.xml><?xml version="1.0" encoding="utf-8"?>
<p:tagLst xmlns:p="http://schemas.openxmlformats.org/presentationml/2006/main">
  <p:tag name="KSO_WM_BEAUTIFY_FLAG" val="#wm#"/>
  <p:tag name="KSO_WM_TEMPLATE_CATEGORY" val="diagram"/>
  <p:tag name="KSO_WM_TEMPLATE_INDEX" val="20194952"/>
  <p:tag name="KSO_WM_SLIDE_ID" val="diagram20194952_3"/>
  <p:tag name="KSO_WM_TEMPLATE_SUBCATEGORY" val="0"/>
  <p:tag name="KSO_WM_SLIDE_ITEM_CNT" val="2"/>
  <p:tag name="KSO_WM_SLIDE_INDEX" val="1"/>
  <p:tag name="KSO_WM_TAG_VERSION" val="1.0"/>
  <p:tag name="KSO_WM_DIAGRAM_GROUP_CODE" val="ε1-1"/>
  <p:tag name="KSO_WM_SLIDE_DIAGTYPE" val="ε"/>
  <p:tag name="KSO_WM_SLIDE_LAYOUT" val="a_f_ε"/>
  <p:tag name="KSO_WM_SLIDE_LAYOUT_CNT" val="1_1_1"/>
  <p:tag name="KSO_WM_SLIDE_MODEL_TYPE" val="numdgm"/>
  <p:tag name="KSO_WM_SLIDE_TYPE" val="text"/>
  <p:tag name="KSO_WM_SLIDE_SUBTYPE" val="diag"/>
  <p:tag name="KSO_WM_SLIDE_SIZE" val="888.613*318.9"/>
  <p:tag name="KSO_WM_SLIDE_POSITION" val="115.5*172.45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#wm#"/>
  <p:tag name="KSO_WM_TEMPLATE_CATEGORY" val="diagram"/>
  <p:tag name="KSO_WM_TEMPLATE_INDEX" val="20194952"/>
</p:tagLst>
</file>

<file path=ppt/tags/tag181.xml><?xml version="1.0" encoding="utf-8"?>
<p:tagLst xmlns:p="http://schemas.openxmlformats.org/presentationml/2006/main">
  <p:tag name="KSO_WM_UNIT_VALUE" val="1218*174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_1*d*1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83.xml><?xml version="1.0" encoding="utf-8"?>
<p:tagLst xmlns:p="http://schemas.openxmlformats.org/presentationml/2006/main">
  <p:tag name="KSO_WM_BEAUTIFY_FLAG" val="#wm#"/>
  <p:tag name="KSO_WM_TEMPLATE_CATEGORY" val="diagram"/>
  <p:tag name="KSO_WM_TEMPLATE_INDEX" val="20194952"/>
</p:tagLst>
</file>

<file path=ppt/tags/tag184.xml><?xml version="1.0" encoding="utf-8"?>
<p:tagLst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VALUE" val="1218*174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_4*d*1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12"/>
</p:tagLst>
</file>

<file path=ppt/tags/tag62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background"/>
  <p:tag name="KSO_WM_TEMPLATE_INDEX" val="2019171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TAG_VERSION" val="1.0"/>
  <p:tag name="KSO_WM_BEAUTIFY_FLAG" val="#wm#"/>
  <p:tag name="KSO_WM_TEMPLATE_CATEGORY" val="background"/>
  <p:tag name="KSO_WM_TEMPLATE_INDEX" val="20191712"/>
  <p:tag name="KSO_WM_TEMPLATE_THUMBS_INDEX" val="1、2、3、4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background20191712_1*i*9"/>
  <p:tag name="KSO_WM_TEMPLATE_CATEGORY" val="background"/>
  <p:tag name="KSO_WM_TEMPLATE_INDEX" val="20191712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VALUE" val="1218*174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_1*d*1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SLIDE_ID" val="background20191712_1"/>
  <p:tag name="KSO_WM_SLIDE_TYPE" val="title"/>
  <p:tag name="KSO_WM_SLIDE_SUBTYPE" val="picTxt"/>
  <p:tag name="KSO_WM_SLIDE_ITEM_CNT" val="0"/>
  <p:tag name="KSO_WM_SLIDE_INDEX" val="1"/>
  <p:tag name="KSO_WM_TAG_VERSION" val="1.0"/>
  <p:tag name="KSO_WM_BEAUTIFY_FLAG" val="#wm#"/>
  <p:tag name="KSO_WM_TEMPLATE_CATEGORY" val="background"/>
  <p:tag name="KSO_WM_TEMPLATE_INDEX" val="20191712"/>
  <p:tag name="KSO_WM_SLIDE_LAYOUT" val="a_b"/>
  <p:tag name="KSO_WM_SLIDE_LAYOUT_CNT" val="1_2"/>
  <p:tag name="KSO_WM_TEMPLATE_THUMBS_INDEX" val="1、2、3、4"/>
  <p:tag name="KSO_WM_SLIDE_COVER_PICTUREID" val="310593690"/>
  <p:tag name="KSO_WM_SLIDE_COVER_PICTURERESID" val="310593690"/>
  <p:tag name="KSO_WM_SLIDE_COVER_HASPICTURE" val="1"/>
  <p:tag name="KSO_WM_SLIDE_COVER_TEMPLATE_COLOR_SCHEME" val="{&quot;colors&quot;:[&quot;#262626&quot;,&quot;#ffffff&quot;,&quot;#ffc926&quot;,&quot;#262626&quot;,&quot;#ffffff&quot;,&quot;#ffc926&quot;,&quot;#262626&quot;,&quot;#ffffff&quot;,&quot;#0563c1&quot;,&quot;#954d72&quot;]}"/>
  <p:tag name="KSO_WM_UNIT_VEER_ID" val="0"/>
  <p:tag name="KSO_WM_SLIDE_MODEL_TYPE" val="cover"/>
</p:tagLst>
</file>

<file path=ppt/tags/tag77.xml><?xml version="1.0" encoding="utf-8"?>
<p:tagLst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78.xml><?xml version="1.0" encoding="utf-8"?>
<p:tagLst xmlns:p="http://schemas.openxmlformats.org/presentationml/2006/main">
  <p:tag name="KSO_WM_UNIT_VALUE" val="1218*174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_1*d*1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BEAUTIFY_FLAG" val="#wm#"/>
  <p:tag name="KSO_WM_TEMPLATE_CATEGORY" val="background"/>
  <p:tag name="KSO_WM_TEMPLATE_INDEX" val="2019171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TEXT_PART_ID_V2" val="d-3-1"/>
  <p:tag name="KSO_WM_UNIT_NOCLEAR" val="0"/>
  <p:tag name="KSO_WM_UNIT_VALUE" val="39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f"/>
  <p:tag name="KSO_WM_UNIT_INDEX" val="1_1"/>
  <p:tag name="KSO_WM_UNIT_ID" val="diagram20194421_4*ε_f*1_1"/>
  <p:tag name="KSO_WM_TEMPLATE_CATEGORY" val="diagram"/>
  <p:tag name="KSO_WM_TEMPLATE_INDEX" val="20194421"/>
  <p:tag name="KSO_WM_UNIT_LAYERLEVEL" val="1_1"/>
  <p:tag name="KSO_WM_TAG_VERSION" val="1.0"/>
  <p:tag name="KSO_WM_BEAUTIFY_FLAG" val="#wm#"/>
  <p:tag name="KSO_WM_UNIT_PRESET_TEXT" val="点击此处添加正文，文字是您思想的提炼，请尽量言简意赅的阐述观点。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3"/>
  <p:tag name="KSO_WM_UNIT_ID" val="diagram20194421_4*ε_i*1_3"/>
  <p:tag name="KSO_WM_TEMPLATE_CATEGORY" val="diagram"/>
  <p:tag name="KSO_WM_TEMPLATE_INDEX" val="20194421"/>
  <p:tag name="KSO_WM_UNIT_LAYERLEVEL" val="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82.xml><?xml version="1.0" encoding="utf-8"?>
<p:tagLst xmlns:p="http://schemas.openxmlformats.org/presentationml/2006/main">
  <p:tag name="KSO_WM_UNIT_ICON_FILEID" val="3096795"/>
  <p:tag name="KSO_WM_UNIT_ICON_STYLE" val="1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2"/>
  <p:tag name="KSO_WM_UNIT_ID" val="diagram20194421_4*ε_i*1_2"/>
  <p:tag name="KSO_WM_TEMPLATE_CATEGORY" val="diagram"/>
  <p:tag name="KSO_WM_TEMPLATE_INDEX" val="20194421"/>
  <p:tag name="KSO_WM_UNIT_LAYERLEVEL" val="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5"/>
  <p:tag name="KSO_WM_UNIT_ID" val="diagram20194421_4*ε_i*1_5"/>
  <p:tag name="KSO_WM_TEMPLATE_CATEGORY" val="diagram"/>
  <p:tag name="KSO_WM_TEMPLATE_INDEX" val="20194421"/>
  <p:tag name="KSO_WM_UNIT_LAYERLEVEL" val="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10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84.xml><?xml version="1.0" encoding="utf-8"?>
<p:tagLst xmlns:p="http://schemas.openxmlformats.org/presentationml/2006/main">
  <p:tag name="KSO_WM_UNIT_ICON_FILEID" val="3096798"/>
  <p:tag name="KSO_WM_UNIT_ICON_STYLE" val="1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4"/>
  <p:tag name="KSO_WM_UNIT_ID" val="diagram20194421_4*ε_i*1_4"/>
  <p:tag name="KSO_WM_TEMPLATE_CATEGORY" val="diagram"/>
  <p:tag name="KSO_WM_TEMPLATE_INDEX" val="20194421"/>
  <p:tag name="KSO_WM_UNIT_LAYERLEVEL" val="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14"/>
  <p:tag name="KSO_WM_UNIT_FILL_TYPE" val="1"/>
  <p:tag name="KSO_WM_UNIT_USESOURCEFORMAT_APPLY" val="1"/>
  <p:tag name="KSO_WM_UNIT_DIAGRAM_SCHEMECOLOR_ID" val="5"/>
</p:tagLst>
</file>

<file path=ppt/tags/tag8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a"/>
  <p:tag name="KSO_WM_UNIT_INDEX" val="1_1"/>
  <p:tag name="KSO_WM_UNIT_ID" val="diagram20194421_4*ε_a*1_1"/>
  <p:tag name="KSO_WM_TEMPLATE_CATEGORY" val="diagram"/>
  <p:tag name="KSO_WM_TEMPLATE_INDEX" val="20194421"/>
  <p:tag name="KSO_WM_UNIT_LAYERLEVEL" val="1_1"/>
  <p:tag name="KSO_WM_TAG_VERSION" val="1.0"/>
  <p:tag name="KSO_WM_BEAUTIFY_FLAG" val="#wm#"/>
  <p:tag name="KSO_WM_UNIT_PRESET_TEXT" val="添加标题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6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f"/>
  <p:tag name="KSO_WM_UNIT_INDEX" val="1_2"/>
  <p:tag name="KSO_WM_UNIT_ID" val="diagram20194421_4*ε_f*1_2"/>
  <p:tag name="KSO_WM_TEMPLATE_CATEGORY" val="diagram"/>
  <p:tag name="KSO_WM_TEMPLATE_INDEX" val="20194421"/>
  <p:tag name="KSO_WM_UNIT_LAYERLEVEL" val="1_1"/>
  <p:tag name="KSO_WM_TAG_VERSION" val="1.0"/>
  <p:tag name="KSO_WM_BEAUTIFY_FLAG" val="#wm#"/>
  <p:tag name="KSO_WM_UNIT_PRESET_TEXT" val="补充详细说明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a"/>
  <p:tag name="KSO_WM_UNIT_INDEX" val="1_2"/>
  <p:tag name="KSO_WM_UNIT_ID" val="diagram20194421_4*ε_a*1_2"/>
  <p:tag name="KSO_WM_TEMPLATE_CATEGORY" val="diagram"/>
  <p:tag name="KSO_WM_TEMPLATE_INDEX" val="20194421"/>
  <p:tag name="KSO_WM_UNIT_LAYERLEVEL" val="1_1"/>
  <p:tag name="KSO_WM_TAG_VERSION" val="1.0"/>
  <p:tag name="KSO_WM_BEAUTIFY_FLAG" val="#wm#"/>
  <p:tag name="KSO_WM_UNIT_PRESET_TEXT" val="添加标题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8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f"/>
  <p:tag name="KSO_WM_UNIT_INDEX" val="1_3"/>
  <p:tag name="KSO_WM_UNIT_ID" val="diagram20194421_4*ε_f*1_3"/>
  <p:tag name="KSO_WM_TEMPLATE_CATEGORY" val="diagram"/>
  <p:tag name="KSO_WM_TEMPLATE_INDEX" val="20194421"/>
  <p:tag name="KSO_WM_UNIT_LAYERLEVEL" val="1_1"/>
  <p:tag name="KSO_WM_TAG_VERSION" val="1.0"/>
  <p:tag name="KSO_WM_BEAUTIFY_FLAG" val="#wm#"/>
  <p:tag name="KSO_WM_UNIT_PRESET_TEXT" val="补充详细说明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i"/>
  <p:tag name="KSO_WM_UNIT_INDEX" val="1_1"/>
  <p:tag name="KSO_WM_UNIT_ID" val="diagram20194421_4*ε_i*1_1"/>
  <p:tag name="KSO_WM_TEMPLATE_CATEGORY" val="diagram"/>
  <p:tag name="KSO_WM_TEMPLATE_INDEX" val="20194421"/>
  <p:tag name="KSO_WM_UNIT_LAYERLEVEL" val="1_1"/>
  <p:tag name="KSO_WM_TAG_VERSION" val="1.0"/>
  <p:tag name="KSO_WM_BEAUTIFY_FLAG" val="#wm#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DIAGRAM_NUM_VISUAL_MAIN_COLOR" val="5"/>
  <p:tag name="KSO_WM_UNIT_DIAGRAM_NUM_VISUAL_SECOND_COLOR" val="14"/>
  <p:tag name="KSO_WM_UNIT_DIAGRAM_NUMVISUAL_CHANGE_MODES" val="1"/>
  <p:tag name="KSO_WM_UNIT_DIAGRAM_NUMVISUAL_GRADIENT_DIRECTION" val="4"/>
  <p:tag name="KSO_WM_UNIT_HIGHLIGHT" val="0"/>
  <p:tag name="KSO_WM_UNIT_COMPATIBLE" val="0"/>
  <p:tag name="KSO_WM_UNIT_DIAGRAM_ISNUMVISUAL" val="1"/>
  <p:tag name="KSO_WM_UNIT_DIAGRAM_ISREFERUNIT" val="0"/>
  <p:tag name="KSO_WM_UNIT_DIAGRAM_NUM_VALUE" val="50"/>
  <p:tag name="KSO_WM_UNIT_DIAGRAM_NUMVISUAL_BIND_NUMID" val="248e07e9-4a4e-4e44-97c6-94c20c21d4f5"/>
  <p:tag name="KSO_WM_DIAGRAM_GROUP_CODE" val="ε1-1"/>
  <p:tag name="KSO_WM_UNIT_TYPE" val="ε_h_h_h_i"/>
  <p:tag name="KSO_WM_UNIT_INDEX" val="1_1_1_2_1"/>
  <p:tag name="KSO_WM_UNIT_ID" val="diagram20194421_4*ε_h_h_h_i*1_1_1_2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91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h_f"/>
  <p:tag name="KSO_WM_UNIT_INDEX" val="1_1_1_1"/>
  <p:tag name="KSO_WM_UNIT_ID" val="diagram20194421_4*ε_h_h_f*1_1_1_1"/>
  <p:tag name="KSO_WM_TEMPLATE_CATEGORY" val="diagram"/>
  <p:tag name="KSO_WM_TEMPLATE_INDEX" val="20194421"/>
  <p:tag name="KSO_WM_UNIT_LAYERLEVEL" val="1_1_1_1"/>
  <p:tag name="KSO_WM_TAG_VERSION" val="1.0"/>
  <p:tag name="KSO_WM_BEAUTIFY_FLAG" val="#wm#"/>
  <p:tag name="KSO_WM_UNIT_PRESET_TEXT" val="补充详细说明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92.xml><?xml version="1.0" encoding="utf-8"?>
<p:tagLst xmlns:p="http://schemas.openxmlformats.org/presentationml/2006/main">
  <p:tag name="KSO_WM_UNIT_DIAGRAM_NUMVISUAL_CHANGE_MODES" val="32"/>
  <p:tag name="KSO_WM_UNIT_NOCLEAR" val="0"/>
  <p:tag name="KSO_WM_UNIT_VALUE" val="3"/>
  <p:tag name="KSO_WM_UNIT_HIGHLIGHT" val="0"/>
  <p:tag name="KSO_WM_UNIT_COMPATIBLE" val="0"/>
  <p:tag name="KSO_WM_UNIT_DIAGRAM_ISNUMVISUAL" val="1"/>
  <p:tag name="KSO_WM_UNIT_DIAGRAM_ISREFERUNIT" val="0"/>
  <p:tag name="KSO_WM_UNIT_DIAGRAM_NUM_VALUE" val="50"/>
  <p:tag name="KSO_WM_UNIT_DIAGRAM_NUMVISUAL_BIND_NUMID" val="248e07e9-4a4e-4e44-97c6-94c20c21d4f5"/>
  <p:tag name="KSO_WM_DIAGRAM_GROUP_CODE" val="ε1-1"/>
  <p:tag name="KSO_WM_UNIT_TYPE" val="ε_h_h_h_f"/>
  <p:tag name="KSO_WM_UNIT_INDEX" val="1_1_1_1_1"/>
  <p:tag name="KSO_WM_UNIT_ID" val="diagram20194421_4*ε_h_h_h_f*1_1_1_1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PRESET_TEXT" val="50%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93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h_f"/>
  <p:tag name="KSO_WM_UNIT_INDEX" val="1_1_2_1"/>
  <p:tag name="KSO_WM_UNIT_ID" val="diagram20194421_4*ε_h_h_f*1_1_2_1"/>
  <p:tag name="KSO_WM_TEMPLATE_CATEGORY" val="diagram"/>
  <p:tag name="KSO_WM_TEMPLATE_INDEX" val="20194421"/>
  <p:tag name="KSO_WM_UNIT_LAYERLEVEL" val="1_1_1_1"/>
  <p:tag name="KSO_WM_TAG_VERSION" val="1.0"/>
  <p:tag name="KSO_WM_BEAUTIFY_FLAG" val="#wm#"/>
  <p:tag name="KSO_WM_UNIT_PRESET_TEXT" val="补充详细说明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94.xml><?xml version="1.0" encoding="utf-8"?>
<p:tagLst xmlns:p="http://schemas.openxmlformats.org/presentationml/2006/main">
  <p:tag name="KSO_WM_UNIT_DIAGRAM_NUM_VISUAL_MAIN_COLOR" val="10"/>
  <p:tag name="KSO_WM_UNIT_DIAGRAM_NUM_VISUAL_SECOND_COLOR" val="14"/>
  <p:tag name="KSO_WM_UNIT_DIAGRAM_NUMVISUAL_CHANGE_MODES" val="1"/>
  <p:tag name="KSO_WM_UNIT_DIAGRAM_NUMVISUAL_GRADIENT_DIRECTION" val="3"/>
  <p:tag name="KSO_WM_UNIT_HIGHLIGHT" val="0"/>
  <p:tag name="KSO_WM_UNIT_COMPATIBLE" val="0"/>
  <p:tag name="KSO_WM_UNIT_DIAGRAM_ISNUMVISUAL" val="1"/>
  <p:tag name="KSO_WM_UNIT_DIAGRAM_ISREFERUNIT" val="0"/>
  <p:tag name="KSO_WM_UNIT_DIAGRAM_NUM_VALUE" val="75"/>
  <p:tag name="KSO_WM_UNIT_DIAGRAM_NUMVISUAL_BIND_NUMID" val="03254f48-fba2-4cef-8a6b-4755de98e13c"/>
  <p:tag name="KSO_WM_DIAGRAM_GROUP_CODE" val="ε1-1"/>
  <p:tag name="KSO_WM_UNIT_TYPE" val="ε_h_h_h_i"/>
  <p:tag name="KSO_WM_UNIT_INDEX" val="1_1_2_2_1"/>
  <p:tag name="KSO_WM_UNIT_ID" val="diagram20194421_4*ε_h_h_h_i*1_1_2_2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10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95.xml><?xml version="1.0" encoding="utf-8"?>
<p:tagLst xmlns:p="http://schemas.openxmlformats.org/presentationml/2006/main">
  <p:tag name="KSO_WM_UNIT_DIAGRAM_NUMVISUAL_CHANGE_MODES" val="32"/>
  <p:tag name="KSO_WM_UNIT_NOCLEAR" val="0"/>
  <p:tag name="KSO_WM_UNIT_VALUE" val="3"/>
  <p:tag name="KSO_WM_UNIT_HIGHLIGHT" val="0"/>
  <p:tag name="KSO_WM_UNIT_COMPATIBLE" val="0"/>
  <p:tag name="KSO_WM_UNIT_DIAGRAM_ISNUMVISUAL" val="1"/>
  <p:tag name="KSO_WM_UNIT_DIAGRAM_ISREFERUNIT" val="0"/>
  <p:tag name="KSO_WM_UNIT_DIAGRAM_NUM_VALUE" val="75"/>
  <p:tag name="KSO_WM_UNIT_DIAGRAM_NUMVISUAL_BIND_NUMID" val="03254f48-fba2-4cef-8a6b-4755de98e13c"/>
  <p:tag name="KSO_WM_DIAGRAM_GROUP_CODE" val="ε1-1"/>
  <p:tag name="KSO_WM_UNIT_TYPE" val="ε_h_h_h_f"/>
  <p:tag name="KSO_WM_UNIT_INDEX" val="1_1_2_1_1"/>
  <p:tag name="KSO_WM_UNIT_ID" val="diagram20194421_4*ε_h_h_h_f*1_1_2_1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PRESET_TEXT" val="75%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96.xml><?xml version="1.0" encoding="utf-8"?>
<p:tagLst xmlns:p="http://schemas.openxmlformats.org/presentationml/2006/main">
  <p:tag name="KSO_WM_UNIT_DIAGRAM_NUM_VISUAL_MAIN_COLOR" val="5"/>
  <p:tag name="KSO_WM_UNIT_DIAGRAM_NUM_VISUAL_SECOND_COLOR" val="14"/>
  <p:tag name="KSO_WM_UNIT_DIAGRAM_NUMVISUAL_CHANGE_MODES" val="1"/>
  <p:tag name="KSO_WM_UNIT_DIAGRAM_NUMVISUAL_GRADIENT_DIRECTION" val="4"/>
  <p:tag name="KSO_WM_UNIT_HIGHLIGHT" val="0"/>
  <p:tag name="KSO_WM_UNIT_COMPATIBLE" val="0"/>
  <p:tag name="KSO_WM_UNIT_DIAGRAM_ISNUMVISUAL" val="1"/>
  <p:tag name="KSO_WM_UNIT_DIAGRAM_ISREFERUNIT" val="0"/>
  <p:tag name="KSO_WM_UNIT_DIAGRAM_NUM_VALUE" val="75"/>
  <p:tag name="KSO_WM_UNIT_DIAGRAM_NUMVISUAL_BIND_NUMID" val="a6db7edf-1621-4150-aa1b-c6e515593397"/>
  <p:tag name="KSO_WM_DIAGRAM_GROUP_CODE" val="ε1-1"/>
  <p:tag name="KSO_WM_UNIT_TYPE" val="ε_h_h_h_i"/>
  <p:tag name="KSO_WM_UNIT_INDEX" val="1_2_1_2_1"/>
  <p:tag name="KSO_WM_UNIT_ID" val="diagram20194421_4*ε_h_h_h_i*1_2_1_2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97.xml><?xml version="1.0" encoding="utf-8"?>
<p:tagLst xmlns:p="http://schemas.openxmlformats.org/presentationml/2006/main">
  <p:tag name="KSO_WM_UNIT_DIAGRAM_NUM_VISUAL_MAIN_COLOR" val="10"/>
  <p:tag name="KSO_WM_UNIT_DIAGRAM_NUM_VISUAL_SECOND_COLOR" val="14"/>
  <p:tag name="KSO_WM_UNIT_DIAGRAM_NUMVISUAL_CHANGE_MODES" val="1"/>
  <p:tag name="KSO_WM_UNIT_DIAGRAM_NUMVISUAL_GRADIENT_DIRECTION" val="3"/>
  <p:tag name="KSO_WM_UNIT_HIGHLIGHT" val="0"/>
  <p:tag name="KSO_WM_UNIT_COMPATIBLE" val="0"/>
  <p:tag name="KSO_WM_UNIT_DIAGRAM_ISNUMVISUAL" val="1"/>
  <p:tag name="KSO_WM_UNIT_DIAGRAM_ISREFERUNIT" val="0"/>
  <p:tag name="KSO_WM_UNIT_DIAGRAM_NUM_VALUE" val="50"/>
  <p:tag name="KSO_WM_UNIT_DIAGRAM_NUMVISUAL_BIND_NUMID" val="01288921-46e0-4cc9-a27e-dc99441c4101"/>
  <p:tag name="KSO_WM_DIAGRAM_GROUP_CODE" val="ε1-1"/>
  <p:tag name="KSO_WM_UNIT_TYPE" val="ε_h_h_h_i"/>
  <p:tag name="KSO_WM_UNIT_INDEX" val="1_2_2_2_1"/>
  <p:tag name="KSO_WM_UNIT_ID" val="diagram20194421_4*ε_h_h_h_i*1_2_2_2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DIAGRAM_MAX_ITEM_COUNT" val="8"/>
  <p:tag name="KSO_WM_UNIT_DIAGRAM_SUBTYPE" val="d"/>
  <p:tag name="KSO_WM_UNIT_FILL_FORE_SCHEMECOLOR_INDEX" val="10"/>
  <p:tag name="KSO_WM_UNIT_FILL_TYPE" val="1"/>
  <p:tag name="KSO_WM_UNIT_TEXT_FILL_FORE_SCHEMECOLOR_INDEX" val="2"/>
  <p:tag name="KSO_WM_UNIT_TEXT_FILL_TYPE" val="1"/>
  <p:tag name="KSO_WM_UNIT_USESOURCEFORMAT_APPLY" val="1"/>
  <p:tag name="KSO_WM_UNIT_DIAGRAM_SCHEMECOLOR_ID" val="5"/>
</p:tagLst>
</file>

<file path=ppt/tags/tag98.xml><?xml version="1.0" encoding="utf-8"?>
<p:tagLst xmlns:p="http://schemas.openxmlformats.org/presentationml/2006/main"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ε1-1"/>
  <p:tag name="KSO_WM_UNIT_TYPE" val="ε_h_h_f"/>
  <p:tag name="KSO_WM_UNIT_INDEX" val="1_2_1_1"/>
  <p:tag name="KSO_WM_UNIT_ID" val="diagram20194421_4*ε_h_h_f*1_2_1_1"/>
  <p:tag name="KSO_WM_TEMPLATE_CATEGORY" val="diagram"/>
  <p:tag name="KSO_WM_TEMPLATE_INDEX" val="20194421"/>
  <p:tag name="KSO_WM_UNIT_LAYERLEVEL" val="1_1_1_1"/>
  <p:tag name="KSO_WM_TAG_VERSION" val="1.0"/>
  <p:tag name="KSO_WM_BEAUTIFY_FLAG" val="#wm#"/>
  <p:tag name="KSO_WM_UNIT_PRESET_TEXT" val="补充详细说明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ags/tag99.xml><?xml version="1.0" encoding="utf-8"?>
<p:tagLst xmlns:p="http://schemas.openxmlformats.org/presentationml/2006/main">
  <p:tag name="KSO_WM_UNIT_DIAGRAM_NUMVISUAL_CHANGE_MODES" val="32"/>
  <p:tag name="KSO_WM_UNIT_NOCLEAR" val="0"/>
  <p:tag name="KSO_WM_UNIT_VALUE" val="3"/>
  <p:tag name="KSO_WM_UNIT_HIGHLIGHT" val="0"/>
  <p:tag name="KSO_WM_UNIT_COMPATIBLE" val="0"/>
  <p:tag name="KSO_WM_UNIT_DIAGRAM_ISNUMVISUAL" val="1"/>
  <p:tag name="KSO_WM_UNIT_DIAGRAM_ISREFERUNIT" val="0"/>
  <p:tag name="KSO_WM_UNIT_DIAGRAM_NUM_VALUE" val="75"/>
  <p:tag name="KSO_WM_UNIT_DIAGRAM_NUMVISUAL_BIND_NUMID" val="a6db7edf-1621-4150-aa1b-c6e515593397"/>
  <p:tag name="KSO_WM_DIAGRAM_GROUP_CODE" val="ε1-1"/>
  <p:tag name="KSO_WM_UNIT_TYPE" val="ε_h_h_h_f"/>
  <p:tag name="KSO_WM_UNIT_INDEX" val="1_2_1_1_1"/>
  <p:tag name="KSO_WM_UNIT_ID" val="diagram20194421_4*ε_h_h_h_f*1_2_1_1_1"/>
  <p:tag name="KSO_WM_TEMPLATE_CATEGORY" val="diagram"/>
  <p:tag name="KSO_WM_TEMPLATE_INDEX" val="20194421"/>
  <p:tag name="KSO_WM_UNIT_LAYERLEVEL" val="1_1_1_1_1"/>
  <p:tag name="KSO_WM_TAG_VERSION" val="1.0"/>
  <p:tag name="KSO_WM_BEAUTIFY_FLAG" val="#wm#"/>
  <p:tag name="KSO_WM_UNIT_PRESET_TEXT" val="75%"/>
  <p:tag name="KSO_WM_UNIT_DIAGRAM_MAX_ITEM_COUNT" val="8"/>
  <p:tag name="KSO_WM_UNIT_DIAGRAM_SUBTYPE" val="d"/>
  <p:tag name="KSO_WM_UNIT_TEXT_FILL_FORE_SCHEMECOLOR_INDEX" val="13"/>
  <p:tag name="KSO_WM_UNIT_TEXT_FILL_TYPE" val="1"/>
  <p:tag name="KSO_WM_UNIT_USESOURCEFORMAT_APPLY" val="1"/>
  <p:tag name="KSO_WM_UNIT_DIAGRAM_SCHEMECOLOR_ID" val="5"/>
</p:tagLst>
</file>

<file path=ppt/theme/theme1.xml><?xml version="1.0" encoding="utf-8"?>
<a:theme xmlns:a="http://schemas.openxmlformats.org/drawingml/2006/main" name="3_Office 主题​​">
  <a:themeElements>
    <a:clrScheme name="background20191712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FFC926"/>
      </a:accent1>
      <a:accent2>
        <a:srgbClr val="262626"/>
      </a:accent2>
      <a:accent3>
        <a:srgbClr val="FFFFFF"/>
      </a:accent3>
      <a:accent4>
        <a:srgbClr val="FFC926"/>
      </a:accent4>
      <a:accent5>
        <a:srgbClr val="262626"/>
      </a:accent5>
      <a:accent6>
        <a:srgbClr val="FFFFFF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2245</Words>
  <Application>WPS 演示</Application>
  <PresentationFormat>宽屏</PresentationFormat>
  <Paragraphs>210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Adobe Gothic Std B</vt:lpstr>
      <vt:lpstr>Calibri Light</vt:lpstr>
      <vt:lpstr>Calibri</vt:lpstr>
      <vt:lpstr>等线</vt:lpstr>
      <vt:lpstr>Calibri</vt:lpstr>
      <vt:lpstr>Impact</vt:lpstr>
      <vt:lpstr>Arial Unicode MS</vt:lpstr>
      <vt:lpstr>Century Gothic</vt:lpstr>
      <vt:lpstr>3_Office 主题​​</vt:lpstr>
      <vt:lpstr>REPORT TITLE</vt:lpstr>
      <vt:lpstr>PowerPoint 演示文稿</vt:lpstr>
      <vt:lpstr>01 SUBTITLE HERE</vt:lpstr>
      <vt:lpstr>SUBTITLE HERE</vt:lpstr>
      <vt:lpstr>SUBTITLE HERE</vt:lpstr>
      <vt:lpstr>SUBTITLE HERE</vt:lpstr>
      <vt:lpstr>SUBTITLE HERE</vt:lpstr>
      <vt:lpstr>02 SUBTITLE HERE</vt:lpstr>
      <vt:lpstr>SUBTITLE HERE</vt:lpstr>
      <vt:lpstr>SUBTITLE HERE</vt:lpstr>
      <vt:lpstr>01 SUBTITLE HERE</vt:lpstr>
      <vt:lpstr>SUBTITLE HERE</vt:lpstr>
      <vt:lpstr>SUBTITLE HERE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永鸿</dc:creator>
  <cp:lastModifiedBy>v%F0%9F%8D%89%F0%9F%92%A6</cp:lastModifiedBy>
  <cp:revision>14</cp:revision>
  <dcterms:created xsi:type="dcterms:W3CDTF">2018-10-13T13:26:00Z</dcterms:created>
  <dcterms:modified xsi:type="dcterms:W3CDTF">2019-01-19T20:33:56Z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2052-11.1.0.8236</vt:lpwstr>
  </property>
</Properties>
</file>